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media5.mp4" ContentType="video/mp4"/>
  <Override PartName="/ppt/media/image6.png" ContentType="image/png"/>
  <Override PartName="/ppt/media/image8.jpeg" ContentType="image/jpeg"/>
  <Override PartName="/ppt/media/image7.jpeg" ContentType="image/jpeg"/>
  <Override PartName="/ppt/media/image9.jpeg" ContentType="image/jpeg"/>
  <Override PartName="/ppt/media/image10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5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6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11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12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12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" name="CustomShape 2"/>
          <p:cNvSpPr/>
          <p:nvPr/>
        </p:nvSpPr>
        <p:spPr>
          <a:xfrm rot="10800000">
            <a:off x="693000" y="-2880"/>
            <a:ext cx="1325880" cy="597240"/>
          </a:xfrm>
          <a:custGeom>
            <a:avLst/>
            <a:gdLst/>
            <a:ahLst/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10439280" y="6172200"/>
            <a:ext cx="1481760" cy="678960"/>
          </a:xfrm>
          <a:custGeom>
            <a:avLst/>
            <a:gdLst/>
            <a:ahLst/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7977240" y="5197320"/>
            <a:ext cx="4211280" cy="1660320"/>
          </a:xfrm>
          <a:custGeom>
            <a:avLst/>
            <a:gdLst/>
            <a:ahLst/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4" name="Group 5"/>
          <p:cNvGrpSpPr/>
          <p:nvPr/>
        </p:nvGrpSpPr>
        <p:grpSpPr>
          <a:xfrm>
            <a:off x="10800" y="15120"/>
            <a:ext cx="2198520" cy="3330720"/>
            <a:chOff x="10800" y="15120"/>
            <a:chExt cx="2198520" cy="3330720"/>
          </a:xfrm>
        </p:grpSpPr>
        <p:sp>
          <p:nvSpPr>
            <p:cNvPr id="5" name="CustomShape 6"/>
            <p:cNvSpPr/>
            <p:nvPr/>
          </p:nvSpPr>
          <p:spPr>
            <a:xfrm>
              <a:off x="19440" y="15120"/>
              <a:ext cx="2189880" cy="3330720"/>
            </a:xfrm>
            <a:custGeom>
              <a:avLst/>
              <a:gdLst/>
              <a:ahLst/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" name="CustomShape 7"/>
            <p:cNvSpPr/>
            <p:nvPr/>
          </p:nvSpPr>
          <p:spPr>
            <a:xfrm>
              <a:off x="10800" y="15120"/>
              <a:ext cx="1978200" cy="3074760"/>
            </a:xfrm>
            <a:custGeom>
              <a:avLst/>
              <a:gdLst/>
              <a:ahLst/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" name="CustomShape 8"/>
            <p:cNvSpPr/>
            <p:nvPr/>
          </p:nvSpPr>
          <p:spPr>
            <a:xfrm>
              <a:off x="25200" y="15120"/>
              <a:ext cx="1565640" cy="2737080"/>
            </a:xfrm>
            <a:custGeom>
              <a:avLst/>
              <a:gdLst/>
              <a:ahLst/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" name="CustomShape 9"/>
            <p:cNvSpPr/>
            <p:nvPr/>
          </p:nvSpPr>
          <p:spPr>
            <a:xfrm>
              <a:off x="10800" y="15120"/>
              <a:ext cx="1368000" cy="2644560"/>
            </a:xfrm>
            <a:custGeom>
              <a:avLst/>
              <a:gdLst/>
              <a:ahLst/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" name="CustomShape 10"/>
            <p:cNvSpPr/>
            <p:nvPr/>
          </p:nvSpPr>
          <p:spPr>
            <a:xfrm>
              <a:off x="18720" y="543960"/>
              <a:ext cx="493920" cy="1905120"/>
            </a:xfrm>
            <a:custGeom>
              <a:avLst/>
              <a:gdLst/>
              <a:ahLst/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" name="CustomShape 11"/>
            <p:cNvSpPr/>
            <p:nvPr/>
          </p:nvSpPr>
          <p:spPr>
            <a:xfrm>
              <a:off x="10800" y="672120"/>
              <a:ext cx="396720" cy="1689840"/>
            </a:xfrm>
            <a:custGeom>
              <a:avLst/>
              <a:gdLst/>
              <a:ahLst/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" name="CustomShape 12"/>
            <p:cNvSpPr/>
            <p:nvPr/>
          </p:nvSpPr>
          <p:spPr>
            <a:xfrm>
              <a:off x="23040" y="881280"/>
              <a:ext cx="258480" cy="1336320"/>
            </a:xfrm>
            <a:custGeom>
              <a:avLst/>
              <a:gdLst/>
              <a:ahLst/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2" name="Group 13"/>
          <p:cNvGrpSpPr/>
          <p:nvPr/>
        </p:nvGrpSpPr>
        <p:grpSpPr>
          <a:xfrm>
            <a:off x="8610480" y="3276720"/>
            <a:ext cx="3529080" cy="3580920"/>
            <a:chOff x="8610480" y="3276720"/>
            <a:chExt cx="3529080" cy="3580920"/>
          </a:xfrm>
        </p:grpSpPr>
        <p:sp>
          <p:nvSpPr>
            <p:cNvPr id="13" name="CustomShape 14"/>
            <p:cNvSpPr/>
            <p:nvPr/>
          </p:nvSpPr>
          <p:spPr>
            <a:xfrm>
              <a:off x="8610480" y="3276720"/>
              <a:ext cx="3515760" cy="3565080"/>
            </a:xfrm>
            <a:custGeom>
              <a:avLst/>
              <a:gdLst/>
              <a:ahLst/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" name="CustomShape 15"/>
            <p:cNvSpPr/>
            <p:nvPr/>
          </p:nvSpPr>
          <p:spPr>
            <a:xfrm>
              <a:off x="8861040" y="4186080"/>
              <a:ext cx="3265200" cy="2667600"/>
            </a:xfrm>
            <a:custGeom>
              <a:avLst/>
              <a:gdLst/>
              <a:ahLst/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" name="CustomShape 16"/>
            <p:cNvSpPr/>
            <p:nvPr/>
          </p:nvSpPr>
          <p:spPr>
            <a:xfrm>
              <a:off x="11885040" y="6677640"/>
              <a:ext cx="254520" cy="177480"/>
            </a:xfrm>
            <a:custGeom>
              <a:avLst/>
              <a:gdLst/>
              <a:ahLst/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" name="CustomShape 17"/>
            <p:cNvSpPr/>
            <p:nvPr/>
          </p:nvSpPr>
          <p:spPr>
            <a:xfrm>
              <a:off x="11531160" y="6516720"/>
              <a:ext cx="583920" cy="340200"/>
            </a:xfrm>
            <a:custGeom>
              <a:avLst/>
              <a:gdLst/>
              <a:ahLst/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" name="CustomShape 18"/>
            <p:cNvSpPr/>
            <p:nvPr/>
          </p:nvSpPr>
          <p:spPr>
            <a:xfrm>
              <a:off x="9536400" y="5460480"/>
              <a:ext cx="2589840" cy="1380240"/>
            </a:xfrm>
            <a:custGeom>
              <a:avLst/>
              <a:gdLst/>
              <a:ahLst/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" name="CustomShape 19"/>
            <p:cNvSpPr/>
            <p:nvPr/>
          </p:nvSpPr>
          <p:spPr>
            <a:xfrm>
              <a:off x="9317160" y="5113080"/>
              <a:ext cx="2822040" cy="1744560"/>
            </a:xfrm>
            <a:custGeom>
              <a:avLst/>
              <a:gdLst/>
              <a:ahLst/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" name="CustomShape 20"/>
            <p:cNvSpPr/>
            <p:nvPr/>
          </p:nvSpPr>
          <p:spPr>
            <a:xfrm>
              <a:off x="9136080" y="4664160"/>
              <a:ext cx="2990160" cy="2190960"/>
            </a:xfrm>
            <a:custGeom>
              <a:avLst/>
              <a:gdLst/>
              <a:ahLst/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0" name="PlaceHolder 2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p>
            <a:pPr algn="ctr">
              <a:lnSpc>
                <a:spcPct val="100000"/>
              </a:lnSpc>
            </a:pPr>
            <a:r>
              <a:rPr b="0" lang="en-US" sz="6000" spc="-1" strike="noStrike">
                <a:solidFill>
                  <a:srgbClr val="3f3423"/>
                </a:solidFill>
                <a:latin typeface="Sagona Book"/>
              </a:rPr>
              <a:t>Click to edit Master title style</a:t>
            </a:r>
            <a:endParaRPr b="0" lang="pl-PL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D61563D9-9714-404B-ABF5-8DC8D77A90CD}" type="datetime">
              <a:rPr b="0" lang="en-US" sz="900" spc="199" strike="noStrike" cap="all">
                <a:solidFill>
                  <a:srgbClr val="47b666"/>
                </a:solidFill>
                <a:latin typeface="Arial"/>
              </a:rPr>
              <a:t>1/9/23</a:t>
            </a:fld>
            <a:endParaRPr b="0" lang="pl-PL" sz="900" spc="-1" strike="noStrike">
              <a:latin typeface="Times New Roman"/>
            </a:endParaRPr>
          </a:p>
        </p:txBody>
      </p:sp>
      <p:sp>
        <p:nvSpPr>
          <p:cNvPr id="22" name="PlaceHolder 2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pl-PL" sz="2400" spc="-1" strike="noStrike">
              <a:latin typeface="Times New Roman"/>
            </a:endParaRPr>
          </a:p>
        </p:txBody>
      </p:sp>
      <p:sp>
        <p:nvSpPr>
          <p:cNvPr id="23" name="PlaceHolder 24"/>
          <p:cNvSpPr>
            <a:spLocks noGrp="1"/>
          </p:cNvSpPr>
          <p:nvPr>
            <p:ph type="sldNum"/>
          </p:nvPr>
        </p:nvSpPr>
        <p:spPr>
          <a:xfrm>
            <a:off x="9906120" y="6356520"/>
            <a:ext cx="14475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DF830346-640C-4128-8281-FA234AB326FA}" type="slidenum">
              <a:rPr b="0" lang="en-US" sz="900" spc="199" strike="noStrike" cap="all">
                <a:solidFill>
                  <a:srgbClr val="47b666"/>
                </a:solidFill>
                <a:latin typeface="Arial"/>
              </a:rPr>
              <a:t>&lt;numer&gt;</a:t>
            </a:fld>
            <a:endParaRPr b="0" lang="pl-PL" sz="900" spc="-1" strike="noStrike">
              <a:latin typeface="Times New Roman"/>
            </a:endParaRPr>
          </a:p>
        </p:txBody>
      </p:sp>
      <p:sp>
        <p:nvSpPr>
          <p:cNvPr id="24" name="PlaceHolder 2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800" spc="-1" strike="noStrike">
                <a:solidFill>
                  <a:srgbClr val="3f3423"/>
                </a:solidFill>
                <a:latin typeface="Arial"/>
              </a:rPr>
              <a:t>Kliknij, aby edytować format tekstu konspektu</a:t>
            </a:r>
            <a:endParaRPr b="0" lang="pl-PL" sz="2800" spc="-1" strike="noStrike">
              <a:solidFill>
                <a:srgbClr val="3f3423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3f3423"/>
                </a:solidFill>
                <a:latin typeface="Arial"/>
              </a:rPr>
              <a:t>Drugi poziom konspektu</a:t>
            </a:r>
            <a:endParaRPr b="0" lang="pl-PL" sz="2000" spc="-1" strike="noStrike">
              <a:solidFill>
                <a:srgbClr val="3f3423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Trzeci poziom konspektu</a:t>
            </a: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Czwarty poziom konspektu</a:t>
            </a: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3f3423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3f3423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3f3423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3f3423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3f3423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3f3423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CustomShape 1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2" name="CustomShape 2"/>
          <p:cNvSpPr/>
          <p:nvPr/>
        </p:nvSpPr>
        <p:spPr>
          <a:xfrm rot="10800000">
            <a:off x="693000" y="-2880"/>
            <a:ext cx="1325880" cy="597240"/>
          </a:xfrm>
          <a:custGeom>
            <a:avLst/>
            <a:gdLst/>
            <a:ahLst/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3" name="CustomShape 3"/>
          <p:cNvSpPr/>
          <p:nvPr/>
        </p:nvSpPr>
        <p:spPr>
          <a:xfrm>
            <a:off x="10439280" y="6172200"/>
            <a:ext cx="1481760" cy="678960"/>
          </a:xfrm>
          <a:custGeom>
            <a:avLst/>
            <a:gdLst/>
            <a:ahLst/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4" name="CustomShape 4"/>
          <p:cNvSpPr/>
          <p:nvPr/>
        </p:nvSpPr>
        <p:spPr>
          <a:xfrm>
            <a:off x="7977240" y="5197320"/>
            <a:ext cx="4211280" cy="1660320"/>
          </a:xfrm>
          <a:custGeom>
            <a:avLst/>
            <a:gdLst/>
            <a:ahLst/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65" name="Group 5"/>
          <p:cNvGrpSpPr/>
          <p:nvPr/>
        </p:nvGrpSpPr>
        <p:grpSpPr>
          <a:xfrm>
            <a:off x="10800" y="15120"/>
            <a:ext cx="2198520" cy="3330720"/>
            <a:chOff x="10800" y="15120"/>
            <a:chExt cx="2198520" cy="3330720"/>
          </a:xfrm>
        </p:grpSpPr>
        <p:sp>
          <p:nvSpPr>
            <p:cNvPr id="66" name="CustomShape 6"/>
            <p:cNvSpPr/>
            <p:nvPr/>
          </p:nvSpPr>
          <p:spPr>
            <a:xfrm>
              <a:off x="19440" y="15120"/>
              <a:ext cx="2189880" cy="3330720"/>
            </a:xfrm>
            <a:custGeom>
              <a:avLst/>
              <a:gdLst/>
              <a:ahLst/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7" name="CustomShape 7"/>
            <p:cNvSpPr/>
            <p:nvPr/>
          </p:nvSpPr>
          <p:spPr>
            <a:xfrm>
              <a:off x="10800" y="15120"/>
              <a:ext cx="1978200" cy="3074760"/>
            </a:xfrm>
            <a:custGeom>
              <a:avLst/>
              <a:gdLst/>
              <a:ahLst/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8" name="CustomShape 8"/>
            <p:cNvSpPr/>
            <p:nvPr/>
          </p:nvSpPr>
          <p:spPr>
            <a:xfrm>
              <a:off x="25200" y="15120"/>
              <a:ext cx="1565640" cy="2737080"/>
            </a:xfrm>
            <a:custGeom>
              <a:avLst/>
              <a:gdLst/>
              <a:ahLst/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" name="CustomShape 9"/>
            <p:cNvSpPr/>
            <p:nvPr/>
          </p:nvSpPr>
          <p:spPr>
            <a:xfrm>
              <a:off x="10800" y="15120"/>
              <a:ext cx="1368000" cy="2644560"/>
            </a:xfrm>
            <a:custGeom>
              <a:avLst/>
              <a:gdLst/>
              <a:ahLst/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" name="CustomShape 10"/>
            <p:cNvSpPr/>
            <p:nvPr/>
          </p:nvSpPr>
          <p:spPr>
            <a:xfrm>
              <a:off x="18720" y="543960"/>
              <a:ext cx="493920" cy="1905120"/>
            </a:xfrm>
            <a:custGeom>
              <a:avLst/>
              <a:gdLst/>
              <a:ahLst/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1" name="CustomShape 11"/>
            <p:cNvSpPr/>
            <p:nvPr/>
          </p:nvSpPr>
          <p:spPr>
            <a:xfrm>
              <a:off x="10800" y="672120"/>
              <a:ext cx="396720" cy="1689840"/>
            </a:xfrm>
            <a:custGeom>
              <a:avLst/>
              <a:gdLst/>
              <a:ahLst/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2" name="CustomShape 12"/>
            <p:cNvSpPr/>
            <p:nvPr/>
          </p:nvSpPr>
          <p:spPr>
            <a:xfrm>
              <a:off x="23040" y="881280"/>
              <a:ext cx="258480" cy="1336320"/>
            </a:xfrm>
            <a:custGeom>
              <a:avLst/>
              <a:gdLst/>
              <a:ahLst/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73" name="Group 13"/>
          <p:cNvGrpSpPr/>
          <p:nvPr/>
        </p:nvGrpSpPr>
        <p:grpSpPr>
          <a:xfrm>
            <a:off x="8610480" y="3276720"/>
            <a:ext cx="3529080" cy="3580920"/>
            <a:chOff x="8610480" y="3276720"/>
            <a:chExt cx="3529080" cy="3580920"/>
          </a:xfrm>
        </p:grpSpPr>
        <p:sp>
          <p:nvSpPr>
            <p:cNvPr id="74" name="CustomShape 14"/>
            <p:cNvSpPr/>
            <p:nvPr/>
          </p:nvSpPr>
          <p:spPr>
            <a:xfrm>
              <a:off x="8610480" y="3276720"/>
              <a:ext cx="3515760" cy="3565080"/>
            </a:xfrm>
            <a:custGeom>
              <a:avLst/>
              <a:gdLst/>
              <a:ahLst/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5" name="CustomShape 15"/>
            <p:cNvSpPr/>
            <p:nvPr/>
          </p:nvSpPr>
          <p:spPr>
            <a:xfrm>
              <a:off x="8861040" y="4186080"/>
              <a:ext cx="3265200" cy="2667600"/>
            </a:xfrm>
            <a:custGeom>
              <a:avLst/>
              <a:gdLst/>
              <a:ahLst/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" name="CustomShape 16"/>
            <p:cNvSpPr/>
            <p:nvPr/>
          </p:nvSpPr>
          <p:spPr>
            <a:xfrm>
              <a:off x="11885040" y="6677640"/>
              <a:ext cx="254520" cy="177480"/>
            </a:xfrm>
            <a:custGeom>
              <a:avLst/>
              <a:gdLst/>
              <a:ahLst/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" name="CustomShape 17"/>
            <p:cNvSpPr/>
            <p:nvPr/>
          </p:nvSpPr>
          <p:spPr>
            <a:xfrm>
              <a:off x="11531160" y="6516720"/>
              <a:ext cx="583920" cy="340200"/>
            </a:xfrm>
            <a:custGeom>
              <a:avLst/>
              <a:gdLst/>
              <a:ahLst/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8" name="CustomShape 18"/>
            <p:cNvSpPr/>
            <p:nvPr/>
          </p:nvSpPr>
          <p:spPr>
            <a:xfrm>
              <a:off x="9536400" y="5460480"/>
              <a:ext cx="2589840" cy="1380240"/>
            </a:xfrm>
            <a:custGeom>
              <a:avLst/>
              <a:gdLst/>
              <a:ahLst/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9" name="CustomShape 19"/>
            <p:cNvSpPr/>
            <p:nvPr/>
          </p:nvSpPr>
          <p:spPr>
            <a:xfrm>
              <a:off x="9317160" y="5113080"/>
              <a:ext cx="2822040" cy="1744560"/>
            </a:xfrm>
            <a:custGeom>
              <a:avLst/>
              <a:gdLst/>
              <a:ahLst/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0" name="CustomShape 20"/>
            <p:cNvSpPr/>
            <p:nvPr/>
          </p:nvSpPr>
          <p:spPr>
            <a:xfrm>
              <a:off x="9136080" y="4664160"/>
              <a:ext cx="2990160" cy="2190960"/>
            </a:xfrm>
            <a:custGeom>
              <a:avLst/>
              <a:gdLst/>
              <a:ahLst/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81" name="PlaceHolder 2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3f3423"/>
                </a:solidFill>
                <a:latin typeface="Sagona Book"/>
              </a:rPr>
              <a:t>Click to edit Master title style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2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110000"/>
              </a:lnSpc>
              <a:spcBef>
                <a:spcPts val="1001"/>
              </a:spcBef>
              <a:buClr>
                <a:srgbClr val="c3954d"/>
              </a:buClr>
              <a:buFont typeface="Avenir Next LT Pro"/>
              <a:buChar char="+"/>
            </a:pPr>
            <a:r>
              <a:rPr b="0" lang="en-US" sz="2800" spc="-1" strike="noStrike">
                <a:solidFill>
                  <a:srgbClr val="3f3423"/>
                </a:solidFill>
                <a:latin typeface="Arial"/>
              </a:rPr>
              <a:t>Click to edit Master text styles</a:t>
            </a:r>
            <a:endParaRPr b="0" lang="pl-PL" sz="2800" spc="-1" strike="noStrike">
              <a:solidFill>
                <a:srgbClr val="3f3423"/>
              </a:solidFill>
              <a:latin typeface="Arial"/>
            </a:endParaRPr>
          </a:p>
          <a:p>
            <a:pPr lvl="1" marL="685800" indent="-228240">
              <a:lnSpc>
                <a:spcPct val="110000"/>
              </a:lnSpc>
              <a:spcBef>
                <a:spcPts val="499"/>
              </a:spcBef>
              <a:buClr>
                <a:srgbClr val="c3954d"/>
              </a:buClr>
              <a:buFont typeface="Avenir Next LT Pro"/>
              <a:buChar char="+"/>
            </a:pPr>
            <a:r>
              <a:rPr b="0" lang="en-US" sz="2400" spc="-1" strike="noStrike">
                <a:solidFill>
                  <a:srgbClr val="3f3423"/>
                </a:solidFill>
                <a:latin typeface="Arial"/>
              </a:rPr>
              <a:t>Second level</a:t>
            </a:r>
            <a:endParaRPr b="0" lang="pl-PL" sz="2400" spc="-1" strike="noStrike">
              <a:solidFill>
                <a:srgbClr val="3f3423"/>
              </a:solidFill>
              <a:latin typeface="Arial"/>
            </a:endParaRPr>
          </a:p>
          <a:p>
            <a:pPr lvl="2" marL="1143000" indent="-228240">
              <a:lnSpc>
                <a:spcPct val="110000"/>
              </a:lnSpc>
              <a:spcBef>
                <a:spcPts val="499"/>
              </a:spcBef>
              <a:buClr>
                <a:srgbClr val="c3954d"/>
              </a:buClr>
              <a:buFont typeface="Avenir Next LT Pro"/>
              <a:buChar char="+"/>
            </a:pPr>
            <a:r>
              <a:rPr b="0" lang="en-US" sz="2000" spc="-1" strike="noStrike">
                <a:solidFill>
                  <a:srgbClr val="3f3423"/>
                </a:solidFill>
                <a:latin typeface="Arial"/>
              </a:rPr>
              <a:t>Third level</a:t>
            </a:r>
            <a:endParaRPr b="0" lang="pl-PL" sz="2000" spc="-1" strike="noStrike">
              <a:solidFill>
                <a:srgbClr val="3f3423"/>
              </a:solidFill>
              <a:latin typeface="Arial"/>
            </a:endParaRPr>
          </a:p>
          <a:p>
            <a:pPr lvl="3" marL="1600200" indent="-228240">
              <a:lnSpc>
                <a:spcPct val="110000"/>
              </a:lnSpc>
              <a:spcBef>
                <a:spcPts val="499"/>
              </a:spcBef>
              <a:buClr>
                <a:srgbClr val="c3954d"/>
              </a:buClr>
              <a:buFont typeface="Avenir Next LT Pro"/>
              <a:buChar char="+"/>
            </a:pPr>
            <a:r>
              <a:rPr b="0" lang="en-US" sz="1800" spc="-1" strike="noStrike">
                <a:solidFill>
                  <a:srgbClr val="3f3423"/>
                </a:solidFill>
                <a:latin typeface="Arial"/>
              </a:rPr>
              <a:t>Fourth level</a:t>
            </a: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  <a:p>
            <a:pPr lvl="4" marL="2057400" indent="-228240">
              <a:lnSpc>
                <a:spcPct val="110000"/>
              </a:lnSpc>
              <a:spcBef>
                <a:spcPts val="499"/>
              </a:spcBef>
              <a:buClr>
                <a:srgbClr val="c3954d"/>
              </a:buClr>
              <a:buFont typeface="Avenir Next LT Pro"/>
              <a:buChar char="+"/>
            </a:pPr>
            <a:r>
              <a:rPr b="0" lang="en-US" sz="1800" spc="-1" strike="noStrike">
                <a:solidFill>
                  <a:srgbClr val="3f3423"/>
                </a:solidFill>
                <a:latin typeface="Arial"/>
              </a:rPr>
              <a:t>Fifth level</a:t>
            </a: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</p:txBody>
      </p:sp>
      <p:sp>
        <p:nvSpPr>
          <p:cNvPr id="83" name="PlaceHolder 2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53DEA26D-9FE9-4417-809A-6E4E8810C73F}" type="datetime">
              <a:rPr b="0" lang="en-US" sz="900" spc="199" strike="noStrike" cap="all">
                <a:solidFill>
                  <a:srgbClr val="47b666"/>
                </a:solidFill>
                <a:latin typeface="Arial"/>
              </a:rPr>
              <a:t>1/9/23</a:t>
            </a:fld>
            <a:endParaRPr b="0" lang="pl-PL" sz="900" spc="-1" strike="noStrike">
              <a:latin typeface="Times New Roman"/>
            </a:endParaRPr>
          </a:p>
        </p:txBody>
      </p:sp>
      <p:sp>
        <p:nvSpPr>
          <p:cNvPr id="84" name="PlaceHolder 2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pl-PL" sz="2400" spc="-1" strike="noStrike">
              <a:latin typeface="Times New Roman"/>
            </a:endParaRPr>
          </a:p>
        </p:txBody>
      </p:sp>
      <p:sp>
        <p:nvSpPr>
          <p:cNvPr id="85" name="PlaceHolder 25"/>
          <p:cNvSpPr>
            <a:spLocks noGrp="1"/>
          </p:cNvSpPr>
          <p:nvPr>
            <p:ph type="sldNum"/>
          </p:nvPr>
        </p:nvSpPr>
        <p:spPr>
          <a:xfrm>
            <a:off x="9906120" y="6356520"/>
            <a:ext cx="14475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2CE966EB-EFB9-4C87-9A5F-77D221141CAF}" type="slidenum">
              <a:rPr b="0" lang="en-US" sz="900" spc="199" strike="noStrike" cap="all">
                <a:solidFill>
                  <a:srgbClr val="47b666"/>
                </a:solidFill>
                <a:latin typeface="Arial"/>
              </a:rPr>
              <a:t>&lt;numer&gt;</a:t>
            </a:fld>
            <a:endParaRPr b="0" lang="pl-PL" sz="9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video" Target="../media/media5.mp4"/><Relationship Id="rId2" Type="http://schemas.microsoft.com/office/2007/relationships/media" Target="../media/media5.mp4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hyperlink" Target="https://dorastajznami.org/prawa-i-obowiazki/?gclid=Cj0KCQiA14WdBhD8ARIsANao07jCwWReovsZU4Qq7F-GWscMg5EKCphTVKIde5LuCC1hFrUfBu-hsI4aAjnBEALw_wcB" TargetMode="External"/><Relationship Id="rId2" Type="http://schemas.openxmlformats.org/officeDocument/2006/relationships/hyperlink" Target="https://www.edukator.pl/resources/page/oto-ja/4237" TargetMode="External"/><Relationship Id="rId3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CustomShape 1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3" name="CustomShape 2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4" name="CustomShape 3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5" name="Picture 3" descr="Filary kamienia"/>
          <p:cNvPicPr/>
          <p:nvPr/>
        </p:nvPicPr>
        <p:blipFill>
          <a:blip r:embed="rId1">
            <a:alphaModFix amt="70000"/>
          </a:blip>
          <a:srcRect l="0" t="1761" r="-2" b="12026"/>
          <a:stretch/>
        </p:blipFill>
        <p:spPr>
          <a:xfrm>
            <a:off x="0" y="0"/>
            <a:ext cx="12188520" cy="6856200"/>
          </a:xfrm>
          <a:prstGeom prst="rect">
            <a:avLst/>
          </a:prstGeom>
          <a:ln w="0">
            <a:noFill/>
          </a:ln>
        </p:spPr>
      </p:pic>
      <p:grpSp>
        <p:nvGrpSpPr>
          <p:cNvPr id="126" name="Group 4"/>
          <p:cNvGrpSpPr/>
          <p:nvPr/>
        </p:nvGrpSpPr>
        <p:grpSpPr>
          <a:xfrm>
            <a:off x="7980480" y="3276720"/>
            <a:ext cx="4211280" cy="3580920"/>
            <a:chOff x="7980480" y="3276720"/>
            <a:chExt cx="4211280" cy="3580920"/>
          </a:xfrm>
        </p:grpSpPr>
        <p:grpSp>
          <p:nvGrpSpPr>
            <p:cNvPr id="127" name="Group 5"/>
            <p:cNvGrpSpPr/>
            <p:nvPr/>
          </p:nvGrpSpPr>
          <p:grpSpPr>
            <a:xfrm>
              <a:off x="8662680" y="3276720"/>
              <a:ext cx="3529080" cy="3580920"/>
              <a:chOff x="8662680" y="3276720"/>
              <a:chExt cx="3529080" cy="3580920"/>
            </a:xfrm>
          </p:grpSpPr>
          <p:sp>
            <p:nvSpPr>
              <p:cNvPr id="128" name="CustomShape 6"/>
              <p:cNvSpPr/>
              <p:nvPr/>
            </p:nvSpPr>
            <p:spPr>
              <a:xfrm>
                <a:off x="8662680" y="3276720"/>
                <a:ext cx="3515760" cy="3565080"/>
              </a:xfrm>
              <a:custGeom>
                <a:avLst/>
                <a:gdLst/>
                <a:ahLst/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9" name="CustomShape 7"/>
              <p:cNvSpPr/>
              <p:nvPr/>
            </p:nvSpPr>
            <p:spPr>
              <a:xfrm>
                <a:off x="8913240" y="4186080"/>
                <a:ext cx="3265200" cy="2667600"/>
              </a:xfrm>
              <a:custGeom>
                <a:avLst/>
                <a:gdLst/>
                <a:ahLst/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30" name="CustomShape 8"/>
              <p:cNvSpPr/>
              <p:nvPr/>
            </p:nvSpPr>
            <p:spPr>
              <a:xfrm>
                <a:off x="11937240" y="6677640"/>
                <a:ext cx="254520" cy="177480"/>
              </a:xfrm>
              <a:custGeom>
                <a:avLst/>
                <a:gdLst/>
                <a:ahLst/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31" name="CustomShape 9"/>
              <p:cNvSpPr/>
              <p:nvPr/>
            </p:nvSpPr>
            <p:spPr>
              <a:xfrm>
                <a:off x="11583360" y="6516720"/>
                <a:ext cx="583920" cy="340200"/>
              </a:xfrm>
              <a:custGeom>
                <a:avLst/>
                <a:gdLst/>
                <a:ahLst/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32" name="CustomShape 10"/>
              <p:cNvSpPr/>
              <p:nvPr/>
            </p:nvSpPr>
            <p:spPr>
              <a:xfrm>
                <a:off x="9588600" y="5460480"/>
                <a:ext cx="2589840" cy="1380240"/>
              </a:xfrm>
              <a:custGeom>
                <a:avLst/>
                <a:gdLst/>
                <a:ahLst/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33" name="CustomShape 11"/>
              <p:cNvSpPr/>
              <p:nvPr/>
            </p:nvSpPr>
            <p:spPr>
              <a:xfrm>
                <a:off x="9369360" y="5113080"/>
                <a:ext cx="2822040" cy="1744560"/>
              </a:xfrm>
              <a:custGeom>
                <a:avLst/>
                <a:gdLst/>
                <a:ahLst/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34" name="CustomShape 12"/>
              <p:cNvSpPr/>
              <p:nvPr/>
            </p:nvSpPr>
            <p:spPr>
              <a:xfrm>
                <a:off x="9188280" y="4664160"/>
                <a:ext cx="2990160" cy="2190960"/>
              </a:xfrm>
              <a:custGeom>
                <a:avLst/>
                <a:gdLst/>
                <a:ahLst/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135" name="CustomShape 13"/>
            <p:cNvSpPr/>
            <p:nvPr/>
          </p:nvSpPr>
          <p:spPr>
            <a:xfrm>
              <a:off x="7980480" y="5197320"/>
              <a:ext cx="4211280" cy="1660320"/>
            </a:xfrm>
            <a:custGeom>
              <a:avLst/>
              <a:gdLst/>
              <a:ahLst/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136" name="CustomShape 14"/>
          <p:cNvSpPr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137" name="Group 15"/>
          <p:cNvGrpSpPr/>
          <p:nvPr/>
        </p:nvGrpSpPr>
        <p:grpSpPr>
          <a:xfrm>
            <a:off x="0" y="-3240"/>
            <a:ext cx="7921080" cy="6887160"/>
            <a:chOff x="0" y="-3240"/>
            <a:chExt cx="7921080" cy="6887160"/>
          </a:xfrm>
        </p:grpSpPr>
        <p:sp>
          <p:nvSpPr>
            <p:cNvPr id="138" name="CustomShape 16"/>
            <p:cNvSpPr/>
            <p:nvPr/>
          </p:nvSpPr>
          <p:spPr>
            <a:xfrm>
              <a:off x="3470760" y="61560"/>
              <a:ext cx="4450320" cy="6822360"/>
            </a:xfrm>
            <a:custGeom>
              <a:avLst/>
              <a:gdLst/>
              <a:ahLst/>
              <a:rect l="l" t="t" r="r" b="b"/>
              <a:pathLst>
                <a:path w="2478714" h="3799522">
                  <a:moveTo>
                    <a:pt x="545711" y="3799523"/>
                  </a:moveTo>
                  <a:cubicBezTo>
                    <a:pt x="492847" y="3532346"/>
                    <a:pt x="330541" y="3270313"/>
                    <a:pt x="280820" y="3178874"/>
                  </a:cubicBezTo>
                  <a:cubicBezTo>
                    <a:pt x="190047" y="3012281"/>
                    <a:pt x="98988" y="2844832"/>
                    <a:pt x="43076" y="2663762"/>
                  </a:cubicBezTo>
                  <a:cubicBezTo>
                    <a:pt x="11072" y="2560130"/>
                    <a:pt x="-7882" y="2452402"/>
                    <a:pt x="3167" y="2344769"/>
                  </a:cubicBezTo>
                  <a:cubicBezTo>
                    <a:pt x="16311" y="2216468"/>
                    <a:pt x="71175" y="2097310"/>
                    <a:pt x="117943" y="1976723"/>
                  </a:cubicBezTo>
                  <a:cubicBezTo>
                    <a:pt x="148899" y="1896904"/>
                    <a:pt x="177569" y="1815751"/>
                    <a:pt x="224242" y="1744123"/>
                  </a:cubicBezTo>
                  <a:cubicBezTo>
                    <a:pt x="277677" y="1662017"/>
                    <a:pt x="352829" y="1593437"/>
                    <a:pt x="447222" y="1569244"/>
                  </a:cubicBezTo>
                  <a:cubicBezTo>
                    <a:pt x="534090" y="1547051"/>
                    <a:pt x="624387" y="1565910"/>
                    <a:pt x="708588" y="1598295"/>
                  </a:cubicBezTo>
                  <a:cubicBezTo>
                    <a:pt x="816697" y="1640015"/>
                    <a:pt x="915948" y="1701546"/>
                    <a:pt x="1024532" y="1741837"/>
                  </a:cubicBezTo>
                  <a:cubicBezTo>
                    <a:pt x="1188743" y="1802797"/>
                    <a:pt x="1367814" y="1811750"/>
                    <a:pt x="1538692" y="1773460"/>
                  </a:cubicBezTo>
                  <a:cubicBezTo>
                    <a:pt x="1653659" y="1747647"/>
                    <a:pt x="1761863" y="1699355"/>
                    <a:pt x="1869019" y="1650016"/>
                  </a:cubicBezTo>
                  <a:cubicBezTo>
                    <a:pt x="1956744" y="1609630"/>
                    <a:pt x="2044279" y="1568291"/>
                    <a:pt x="2124670" y="1515047"/>
                  </a:cubicBezTo>
                  <a:cubicBezTo>
                    <a:pt x="2208204" y="1459706"/>
                    <a:pt x="2282976" y="1391222"/>
                    <a:pt x="2334410" y="1305401"/>
                  </a:cubicBezTo>
                  <a:cubicBezTo>
                    <a:pt x="2401181" y="1194054"/>
                    <a:pt x="2423565" y="1063276"/>
                    <a:pt x="2430232" y="933164"/>
                  </a:cubicBezTo>
                  <a:cubicBezTo>
                    <a:pt x="2436423" y="812864"/>
                    <a:pt x="2428517" y="692277"/>
                    <a:pt x="2430232" y="571786"/>
                  </a:cubicBezTo>
                  <a:cubicBezTo>
                    <a:pt x="2431470" y="486251"/>
                    <a:pt x="2438233" y="400907"/>
                    <a:pt x="2445472" y="315659"/>
                  </a:cubicBezTo>
                  <a:cubicBezTo>
                    <a:pt x="2454426" y="210217"/>
                    <a:pt x="2463284" y="104680"/>
                    <a:pt x="2478714" y="0"/>
                  </a:cubicBezTo>
                </a:path>
              </a:pathLst>
            </a:custGeom>
            <a:noFill/>
            <a:ln cap="rnd" w="9525">
              <a:solidFill>
                <a:schemeClr val="bg2">
                  <a:alpha val="2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" name="CustomShape 17"/>
            <p:cNvSpPr/>
            <p:nvPr/>
          </p:nvSpPr>
          <p:spPr>
            <a:xfrm>
              <a:off x="17280" y="1582560"/>
              <a:ext cx="4133520" cy="5301000"/>
            </a:xfrm>
            <a:custGeom>
              <a:avLst/>
              <a:gdLst/>
              <a:ahLst/>
              <a:rect l="l" t="t" r="r" b="b"/>
              <a:pathLst>
                <a:path w="2302192" h="2952373">
                  <a:moveTo>
                    <a:pt x="2302193" y="2952373"/>
                  </a:moveTo>
                  <a:cubicBezTo>
                    <a:pt x="2141125" y="2809308"/>
                    <a:pt x="2070068" y="2504603"/>
                    <a:pt x="2022729" y="2442309"/>
                  </a:cubicBezTo>
                  <a:cubicBezTo>
                    <a:pt x="1884140" y="2259810"/>
                    <a:pt x="1887760" y="2160274"/>
                    <a:pt x="1834039" y="1937199"/>
                  </a:cubicBezTo>
                  <a:cubicBezTo>
                    <a:pt x="1808131" y="1829376"/>
                    <a:pt x="1789367" y="1719838"/>
                    <a:pt x="1789748" y="1609063"/>
                  </a:cubicBezTo>
                  <a:cubicBezTo>
                    <a:pt x="1790224" y="1464092"/>
                    <a:pt x="1822418" y="1321122"/>
                    <a:pt x="1870139" y="1183962"/>
                  </a:cubicBezTo>
                  <a:cubicBezTo>
                    <a:pt x="1921288" y="1036896"/>
                    <a:pt x="1991868" y="896307"/>
                    <a:pt x="2021110" y="743621"/>
                  </a:cubicBezTo>
                  <a:cubicBezTo>
                    <a:pt x="2046637" y="610842"/>
                    <a:pt x="2036921" y="474730"/>
                    <a:pt x="2010061" y="342047"/>
                  </a:cubicBezTo>
                  <a:cubicBezTo>
                    <a:pt x="1988058" y="233367"/>
                    <a:pt x="1954340" y="122210"/>
                    <a:pt x="1867376" y="55440"/>
                  </a:cubicBezTo>
                  <a:cubicBezTo>
                    <a:pt x="1806512" y="8767"/>
                    <a:pt x="1728883" y="-7140"/>
                    <a:pt x="1652683" y="2862"/>
                  </a:cubicBezTo>
                  <a:cubicBezTo>
                    <a:pt x="1508474" y="21816"/>
                    <a:pt x="1395984" y="127068"/>
                    <a:pt x="1295305" y="234129"/>
                  </a:cubicBezTo>
                  <a:cubicBezTo>
                    <a:pt x="1109377" y="431772"/>
                    <a:pt x="953453" y="654657"/>
                    <a:pt x="812101" y="886401"/>
                  </a:cubicBezTo>
                  <a:cubicBezTo>
                    <a:pt x="763619" y="965934"/>
                    <a:pt x="716566" y="1046230"/>
                    <a:pt x="668846" y="1126145"/>
                  </a:cubicBezTo>
                  <a:cubicBezTo>
                    <a:pt x="612839" y="1219871"/>
                    <a:pt x="555308" y="1312644"/>
                    <a:pt x="498443" y="1405799"/>
                  </a:cubicBezTo>
                  <a:cubicBezTo>
                    <a:pt x="451676" y="1482475"/>
                    <a:pt x="405289" y="1559342"/>
                    <a:pt x="355759" y="1634304"/>
                  </a:cubicBezTo>
                  <a:cubicBezTo>
                    <a:pt x="293275" y="1728887"/>
                    <a:pt x="225362" y="1819946"/>
                    <a:pt x="161449" y="1913576"/>
                  </a:cubicBezTo>
                  <a:cubicBezTo>
                    <a:pt x="86487" y="2023495"/>
                    <a:pt x="0" y="2189802"/>
                    <a:pt x="0" y="2189802"/>
                  </a:cubicBezTo>
                </a:path>
              </a:pathLst>
            </a:custGeom>
            <a:noFill/>
            <a:ln cap="rnd" w="9525">
              <a:solidFill>
                <a:schemeClr val="bg2">
                  <a:alpha val="2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140" name="Group 18"/>
            <p:cNvGrpSpPr/>
            <p:nvPr/>
          </p:nvGrpSpPr>
          <p:grpSpPr>
            <a:xfrm>
              <a:off x="0" y="-3240"/>
              <a:ext cx="3434760" cy="6852600"/>
              <a:chOff x="0" y="-3240"/>
              <a:chExt cx="3434760" cy="6852600"/>
            </a:xfrm>
          </p:grpSpPr>
          <p:sp>
            <p:nvSpPr>
              <p:cNvPr id="141" name="CustomShape 19"/>
              <p:cNvSpPr/>
              <p:nvPr/>
            </p:nvSpPr>
            <p:spPr>
              <a:xfrm>
                <a:off x="0" y="-3240"/>
                <a:ext cx="16920" cy="16920"/>
              </a:xfrm>
              <a:prstGeom prst="rect">
                <a:avLst/>
              </a:prstGeom>
              <a:noFill/>
              <a:ln cap="rnd" w="9525">
                <a:solidFill>
                  <a:schemeClr val="bg2">
                    <a:alpha val="2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42" name="CustomShape 20"/>
              <p:cNvSpPr/>
              <p:nvPr/>
            </p:nvSpPr>
            <p:spPr>
              <a:xfrm>
                <a:off x="0" y="-3240"/>
                <a:ext cx="16920" cy="16920"/>
              </a:xfrm>
              <a:prstGeom prst="rect">
                <a:avLst/>
              </a:prstGeom>
              <a:noFill/>
              <a:ln cap="rnd" w="9525">
                <a:solidFill>
                  <a:schemeClr val="bg2">
                    <a:alpha val="2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43" name="CustomShape 21"/>
              <p:cNvSpPr/>
              <p:nvPr/>
            </p:nvSpPr>
            <p:spPr>
              <a:xfrm>
                <a:off x="16920" y="3518280"/>
                <a:ext cx="2880360" cy="3317040"/>
              </a:xfrm>
              <a:custGeom>
                <a:avLst/>
                <a:gdLst/>
                <a:ahLst/>
                <a:rect l="l" t="t" r="r" b="b"/>
                <a:pathLst>
                  <a:path w="1604295" h="1847472">
                    <a:moveTo>
                      <a:pt x="1604296" y="1847472"/>
                    </a:moveTo>
                    <a:cubicBezTo>
                      <a:pt x="1573721" y="1753270"/>
                      <a:pt x="1548479" y="1638399"/>
                      <a:pt x="1517809" y="1544292"/>
                    </a:cubicBezTo>
                    <a:cubicBezTo>
                      <a:pt x="1478471" y="1423515"/>
                      <a:pt x="1432846" y="1304929"/>
                      <a:pt x="1394841" y="1183771"/>
                    </a:cubicBezTo>
                    <a:cubicBezTo>
                      <a:pt x="1345025" y="1024893"/>
                      <a:pt x="1305497" y="860778"/>
                      <a:pt x="1318355" y="695233"/>
                    </a:cubicBezTo>
                    <a:cubicBezTo>
                      <a:pt x="1326071" y="595316"/>
                      <a:pt x="1353312" y="497780"/>
                      <a:pt x="1359884" y="397863"/>
                    </a:cubicBezTo>
                    <a:cubicBezTo>
                      <a:pt x="1363409" y="344237"/>
                      <a:pt x="1359503" y="290421"/>
                      <a:pt x="1359884" y="236700"/>
                    </a:cubicBezTo>
                    <a:cubicBezTo>
                      <a:pt x="1360265" y="179740"/>
                      <a:pt x="1366076" y="122114"/>
                      <a:pt x="1351598" y="67250"/>
                    </a:cubicBezTo>
                    <a:cubicBezTo>
                      <a:pt x="1345692" y="44866"/>
                      <a:pt x="1335691" y="23530"/>
                      <a:pt x="1316641" y="10767"/>
                    </a:cubicBezTo>
                    <a:cubicBezTo>
                      <a:pt x="1279874" y="-13998"/>
                      <a:pt x="1233202" y="8290"/>
                      <a:pt x="1195292" y="34008"/>
                    </a:cubicBezTo>
                    <a:cubicBezTo>
                      <a:pt x="1114330" y="89062"/>
                      <a:pt x="1060990" y="173644"/>
                      <a:pt x="1005745" y="254988"/>
                    </a:cubicBezTo>
                    <a:cubicBezTo>
                      <a:pt x="928688" y="368526"/>
                      <a:pt x="847058" y="478825"/>
                      <a:pt x="763048" y="587315"/>
                    </a:cubicBezTo>
                    <a:cubicBezTo>
                      <a:pt x="691991" y="679041"/>
                      <a:pt x="621697" y="771338"/>
                      <a:pt x="548640" y="861444"/>
                    </a:cubicBezTo>
                    <a:cubicBezTo>
                      <a:pt x="425672" y="1012987"/>
                      <a:pt x="453866" y="995747"/>
                      <a:pt x="328803" y="1145480"/>
                    </a:cubicBezTo>
                    <a:cubicBezTo>
                      <a:pt x="294418" y="1186628"/>
                      <a:pt x="21146" y="1558103"/>
                      <a:pt x="0" y="1607157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2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44" name="CustomShape 22"/>
              <p:cNvSpPr/>
              <p:nvPr/>
            </p:nvSpPr>
            <p:spPr>
              <a:xfrm>
                <a:off x="37800" y="2957760"/>
                <a:ext cx="2196000" cy="3009960"/>
              </a:xfrm>
              <a:custGeom>
                <a:avLst/>
                <a:gdLst/>
                <a:ahLst/>
                <a:rect l="l" t="t" r="r" b="b"/>
                <a:pathLst>
                  <a:path w="1223105" h="1676495">
                    <a:moveTo>
                      <a:pt x="1223105" y="0"/>
                    </a:moveTo>
                    <a:cubicBezTo>
                      <a:pt x="1136523" y="72771"/>
                      <a:pt x="1066324" y="162401"/>
                      <a:pt x="1000792" y="254794"/>
                    </a:cubicBezTo>
                    <a:cubicBezTo>
                      <a:pt x="909733" y="383286"/>
                      <a:pt x="827723" y="517970"/>
                      <a:pt x="744760" y="651891"/>
                    </a:cubicBezTo>
                    <a:cubicBezTo>
                      <a:pt x="621030" y="851726"/>
                      <a:pt x="497777" y="1052608"/>
                      <a:pt x="345758" y="1231773"/>
                    </a:cubicBezTo>
                    <a:cubicBezTo>
                      <a:pt x="248888" y="1345978"/>
                      <a:pt x="61722" y="1540764"/>
                      <a:pt x="0" y="1676495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2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45" name="CustomShape 23"/>
              <p:cNvSpPr/>
              <p:nvPr/>
            </p:nvSpPr>
            <p:spPr>
              <a:xfrm>
                <a:off x="2234160" y="2855520"/>
                <a:ext cx="1200600" cy="3993840"/>
              </a:xfrm>
              <a:custGeom>
                <a:avLst/>
                <a:gdLst/>
                <a:ahLst/>
                <a:rect l="l" t="t" r="r" b="b"/>
                <a:pathLst>
                  <a:path w="668845" h="2224304">
                    <a:moveTo>
                      <a:pt x="668846" y="2224305"/>
                    </a:moveTo>
                    <a:cubicBezTo>
                      <a:pt x="599218" y="2137151"/>
                      <a:pt x="537210" y="2043996"/>
                      <a:pt x="486918" y="1944365"/>
                    </a:cubicBezTo>
                    <a:cubicBezTo>
                      <a:pt x="441008" y="1853306"/>
                      <a:pt x="404717" y="1757770"/>
                      <a:pt x="376809" y="1659663"/>
                    </a:cubicBezTo>
                    <a:cubicBezTo>
                      <a:pt x="354806" y="1582224"/>
                      <a:pt x="337757" y="1503548"/>
                      <a:pt x="319373" y="1425157"/>
                    </a:cubicBezTo>
                    <a:cubicBezTo>
                      <a:pt x="296418" y="1327811"/>
                      <a:pt x="270510" y="1230657"/>
                      <a:pt x="264319" y="1130834"/>
                    </a:cubicBezTo>
                    <a:cubicBezTo>
                      <a:pt x="259080" y="1047681"/>
                      <a:pt x="266891" y="964528"/>
                      <a:pt x="278702" y="882041"/>
                    </a:cubicBezTo>
                    <a:cubicBezTo>
                      <a:pt x="285655" y="833274"/>
                      <a:pt x="293751" y="784601"/>
                      <a:pt x="302609" y="736118"/>
                    </a:cubicBezTo>
                    <a:cubicBezTo>
                      <a:pt x="320516" y="638582"/>
                      <a:pt x="339471" y="541237"/>
                      <a:pt x="360045" y="444177"/>
                    </a:cubicBezTo>
                    <a:cubicBezTo>
                      <a:pt x="374809" y="374549"/>
                      <a:pt x="389763" y="304541"/>
                      <a:pt x="386334" y="233675"/>
                    </a:cubicBezTo>
                    <a:cubicBezTo>
                      <a:pt x="383191" y="168809"/>
                      <a:pt x="391287" y="-120751"/>
                      <a:pt x="0" y="56795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2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146" name="CustomShape 24"/>
            <p:cNvSpPr/>
            <p:nvPr/>
          </p:nvSpPr>
          <p:spPr>
            <a:xfrm>
              <a:off x="317520" y="5668560"/>
              <a:ext cx="1981800" cy="1180800"/>
            </a:xfrm>
            <a:custGeom>
              <a:avLst/>
              <a:gdLst/>
              <a:ahLst/>
              <a:rect l="l" t="t" r="r" b="b"/>
              <a:pathLst>
                <a:path w="1103852" h="657879">
                  <a:moveTo>
                    <a:pt x="1103852" y="657879"/>
                  </a:moveTo>
                  <a:cubicBezTo>
                    <a:pt x="1071563" y="576250"/>
                    <a:pt x="937546" y="246494"/>
                    <a:pt x="883063" y="177724"/>
                  </a:cubicBezTo>
                  <a:cubicBezTo>
                    <a:pt x="828104" y="108382"/>
                    <a:pt x="761238" y="46279"/>
                    <a:pt x="678085" y="17132"/>
                  </a:cubicBezTo>
                  <a:cubicBezTo>
                    <a:pt x="608171" y="-7347"/>
                    <a:pt x="533210" y="-4013"/>
                    <a:pt x="461962" y="17132"/>
                  </a:cubicBezTo>
                  <a:cubicBezTo>
                    <a:pt x="326898" y="57137"/>
                    <a:pt x="214027" y="150101"/>
                    <a:pt x="136398" y="267735"/>
                  </a:cubicBezTo>
                  <a:cubicBezTo>
                    <a:pt x="86773" y="343078"/>
                    <a:pt x="16764" y="562153"/>
                    <a:pt x="0" y="650830"/>
                  </a:cubicBezTo>
                </a:path>
              </a:pathLst>
            </a:custGeom>
            <a:noFill/>
            <a:ln cap="rnd" w="9525">
              <a:solidFill>
                <a:schemeClr val="bg2">
                  <a:alpha val="2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" name="CustomShape 25"/>
            <p:cNvSpPr/>
            <p:nvPr/>
          </p:nvSpPr>
          <p:spPr>
            <a:xfrm>
              <a:off x="17280" y="25920"/>
              <a:ext cx="2282040" cy="5138640"/>
            </a:xfrm>
            <a:custGeom>
              <a:avLst/>
              <a:gdLst/>
              <a:ahLst/>
              <a:rect l="l" t="t" r="r" b="b"/>
              <a:pathLst>
                <a:path w="1271168" h="2861881">
                  <a:moveTo>
                    <a:pt x="0" y="2861882"/>
                  </a:moveTo>
                  <a:cubicBezTo>
                    <a:pt x="0" y="2861882"/>
                    <a:pt x="67151" y="2751201"/>
                    <a:pt x="115157" y="2685002"/>
                  </a:cubicBezTo>
                  <a:cubicBezTo>
                    <a:pt x="169259" y="2610326"/>
                    <a:pt x="226981" y="2538317"/>
                    <a:pt x="277178" y="2461070"/>
                  </a:cubicBezTo>
                  <a:cubicBezTo>
                    <a:pt x="329946" y="2379917"/>
                    <a:pt x="374142" y="2293715"/>
                    <a:pt x="421958" y="2209514"/>
                  </a:cubicBezTo>
                  <a:cubicBezTo>
                    <a:pt x="509492" y="2055495"/>
                    <a:pt x="609695" y="1908715"/>
                    <a:pt x="690848" y="1751267"/>
                  </a:cubicBezTo>
                  <a:cubicBezTo>
                    <a:pt x="741426" y="1653159"/>
                    <a:pt x="784670" y="1551432"/>
                    <a:pt x="830580" y="1451039"/>
                  </a:cubicBezTo>
                  <a:cubicBezTo>
                    <a:pt x="857631" y="1391984"/>
                    <a:pt x="885635" y="1333405"/>
                    <a:pt x="917067" y="1276541"/>
                  </a:cubicBezTo>
                  <a:cubicBezTo>
                    <a:pt x="976408" y="1169003"/>
                    <a:pt x="1046417" y="1067848"/>
                    <a:pt x="1114901" y="965835"/>
                  </a:cubicBezTo>
                  <a:cubicBezTo>
                    <a:pt x="1146810" y="918305"/>
                    <a:pt x="1177671" y="870109"/>
                    <a:pt x="1204627" y="819626"/>
                  </a:cubicBezTo>
                  <a:cubicBezTo>
                    <a:pt x="1243679" y="746665"/>
                    <a:pt x="1272635" y="667703"/>
                    <a:pt x="1271111" y="585311"/>
                  </a:cubicBezTo>
                  <a:cubicBezTo>
                    <a:pt x="1269111" y="473012"/>
                    <a:pt x="1209485" y="371284"/>
                    <a:pt x="1128141" y="292894"/>
                  </a:cubicBezTo>
                  <a:cubicBezTo>
                    <a:pt x="1057561" y="224790"/>
                    <a:pt x="971836" y="175260"/>
                    <a:pt x="882110" y="135065"/>
                  </a:cubicBezTo>
                  <a:cubicBezTo>
                    <a:pt x="779907" y="89249"/>
                    <a:pt x="672560" y="54673"/>
                    <a:pt x="574929" y="0"/>
                  </a:cubicBezTo>
                </a:path>
              </a:pathLst>
            </a:custGeom>
            <a:noFill/>
            <a:ln cap="rnd" w="9525">
              <a:solidFill>
                <a:schemeClr val="bg2">
                  <a:alpha val="2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" name="CustomShape 26"/>
            <p:cNvSpPr/>
            <p:nvPr/>
          </p:nvSpPr>
          <p:spPr>
            <a:xfrm>
              <a:off x="17280" y="53640"/>
              <a:ext cx="1649880" cy="4733280"/>
            </a:xfrm>
            <a:custGeom>
              <a:avLst/>
              <a:gdLst/>
              <a:ahLst/>
              <a:rect l="l" t="t" r="r" b="b"/>
              <a:pathLst>
                <a:path w="919096" h="2636139">
                  <a:moveTo>
                    <a:pt x="0" y="2636139"/>
                  </a:moveTo>
                  <a:cubicBezTo>
                    <a:pt x="0" y="2636139"/>
                    <a:pt x="162020" y="2392394"/>
                    <a:pt x="274415" y="2218277"/>
                  </a:cubicBezTo>
                  <a:cubicBezTo>
                    <a:pt x="392906" y="2034730"/>
                    <a:pt x="518732" y="1854994"/>
                    <a:pt x="607981" y="1655921"/>
                  </a:cubicBezTo>
                  <a:cubicBezTo>
                    <a:pt x="679799" y="1495806"/>
                    <a:pt x="726091" y="1325594"/>
                    <a:pt x="792290" y="1163003"/>
                  </a:cubicBezTo>
                  <a:cubicBezTo>
                    <a:pt x="839724" y="1046607"/>
                    <a:pt x="897922" y="933164"/>
                    <a:pt x="914400" y="808863"/>
                  </a:cubicBezTo>
                  <a:cubicBezTo>
                    <a:pt x="928116" y="705326"/>
                    <a:pt x="913543" y="596932"/>
                    <a:pt x="847344" y="516922"/>
                  </a:cubicBezTo>
                  <a:cubicBezTo>
                    <a:pt x="786956" y="444056"/>
                    <a:pt x="696087" y="407956"/>
                    <a:pt x="610362" y="366141"/>
                  </a:cubicBezTo>
                  <a:cubicBezTo>
                    <a:pt x="524161" y="324136"/>
                    <a:pt x="442722" y="273272"/>
                    <a:pt x="361379" y="222599"/>
                  </a:cubicBezTo>
                  <a:cubicBezTo>
                    <a:pt x="245459" y="150400"/>
                    <a:pt x="126968" y="121348"/>
                    <a:pt x="67056" y="0"/>
                  </a:cubicBezTo>
                </a:path>
              </a:pathLst>
            </a:custGeom>
            <a:noFill/>
            <a:ln cap="rnd" w="9525">
              <a:solidFill>
                <a:schemeClr val="bg2">
                  <a:alpha val="2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9" name="CustomShape 27"/>
            <p:cNvSpPr/>
            <p:nvPr/>
          </p:nvSpPr>
          <p:spPr>
            <a:xfrm>
              <a:off x="17280" y="379080"/>
              <a:ext cx="1123200" cy="4115880"/>
            </a:xfrm>
            <a:custGeom>
              <a:avLst/>
              <a:gdLst/>
              <a:ahLst/>
              <a:rect l="l" t="t" r="r" b="b"/>
              <a:pathLst>
                <a:path w="625711" h="2292381">
                  <a:moveTo>
                    <a:pt x="0" y="2292382"/>
                  </a:moveTo>
                  <a:cubicBezTo>
                    <a:pt x="0" y="2292382"/>
                    <a:pt x="110776" y="2140363"/>
                    <a:pt x="181070" y="2019967"/>
                  </a:cubicBezTo>
                  <a:cubicBezTo>
                    <a:pt x="253460" y="1896047"/>
                    <a:pt x="318325" y="1768031"/>
                    <a:pt x="385000" y="1640967"/>
                  </a:cubicBezTo>
                  <a:cubicBezTo>
                    <a:pt x="430625" y="1554099"/>
                    <a:pt x="478536" y="1468184"/>
                    <a:pt x="514255" y="1376839"/>
                  </a:cubicBezTo>
                  <a:cubicBezTo>
                    <a:pt x="559689" y="1260634"/>
                    <a:pt x="585788" y="1138333"/>
                    <a:pt x="606171" y="1015079"/>
                  </a:cubicBezTo>
                  <a:cubicBezTo>
                    <a:pt x="625031" y="900779"/>
                    <a:pt x="638556" y="784003"/>
                    <a:pt x="606171" y="673418"/>
                  </a:cubicBezTo>
                  <a:cubicBezTo>
                    <a:pt x="584168" y="598075"/>
                    <a:pt x="540258" y="531590"/>
                    <a:pt x="485489" y="475297"/>
                  </a:cubicBezTo>
                  <a:cubicBezTo>
                    <a:pt x="432911" y="421195"/>
                    <a:pt x="369475" y="379095"/>
                    <a:pt x="313182" y="328898"/>
                  </a:cubicBezTo>
                  <a:cubicBezTo>
                    <a:pt x="264128" y="285179"/>
                    <a:pt x="219361" y="237077"/>
                    <a:pt x="173831" y="189643"/>
                  </a:cubicBezTo>
                  <a:cubicBezTo>
                    <a:pt x="109347" y="122111"/>
                    <a:pt x="0" y="0"/>
                    <a:pt x="0" y="0"/>
                  </a:cubicBezTo>
                </a:path>
              </a:pathLst>
            </a:custGeom>
            <a:noFill/>
            <a:ln cap="rnd" w="9525">
              <a:solidFill>
                <a:schemeClr val="bg2">
                  <a:alpha val="2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" name="CustomShape 28"/>
            <p:cNvSpPr/>
            <p:nvPr/>
          </p:nvSpPr>
          <p:spPr>
            <a:xfrm>
              <a:off x="17280" y="798120"/>
              <a:ext cx="756720" cy="3349800"/>
            </a:xfrm>
            <a:custGeom>
              <a:avLst/>
              <a:gdLst/>
              <a:ahLst/>
              <a:rect l="l" t="t" r="r" b="b"/>
              <a:pathLst>
                <a:path w="421548" h="1865756">
                  <a:moveTo>
                    <a:pt x="0" y="0"/>
                  </a:moveTo>
                  <a:cubicBezTo>
                    <a:pt x="0" y="0"/>
                    <a:pt x="155734" y="188309"/>
                    <a:pt x="258699" y="330803"/>
                  </a:cubicBezTo>
                  <a:cubicBezTo>
                    <a:pt x="322517" y="419100"/>
                    <a:pt x="383096" y="512255"/>
                    <a:pt x="408051" y="617887"/>
                  </a:cubicBezTo>
                  <a:cubicBezTo>
                    <a:pt x="430625" y="713613"/>
                    <a:pt x="420815" y="812768"/>
                    <a:pt x="408051" y="910781"/>
                  </a:cubicBezTo>
                  <a:cubicBezTo>
                    <a:pt x="392240" y="1032129"/>
                    <a:pt x="376142" y="1154049"/>
                    <a:pt x="336233" y="1269683"/>
                  </a:cubicBezTo>
                  <a:cubicBezTo>
                    <a:pt x="298418" y="1379125"/>
                    <a:pt x="246412" y="1483138"/>
                    <a:pt x="186881" y="1582674"/>
                  </a:cubicBezTo>
                  <a:cubicBezTo>
                    <a:pt x="122777" y="1689640"/>
                    <a:pt x="0" y="1865757"/>
                    <a:pt x="0" y="1865757"/>
                  </a:cubicBezTo>
                </a:path>
              </a:pathLst>
            </a:custGeom>
            <a:noFill/>
            <a:ln cap="rnd" w="9525">
              <a:solidFill>
                <a:schemeClr val="bg2">
                  <a:alpha val="2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1" name="CustomShape 29"/>
            <p:cNvSpPr/>
            <p:nvPr/>
          </p:nvSpPr>
          <p:spPr>
            <a:xfrm>
              <a:off x="17280" y="1247400"/>
              <a:ext cx="514800" cy="2438640"/>
            </a:xfrm>
            <a:custGeom>
              <a:avLst/>
              <a:gdLst/>
              <a:ahLst/>
              <a:rect l="l" t="t" r="r" b="b"/>
              <a:pathLst>
                <a:path w="286935" h="1358264">
                  <a:moveTo>
                    <a:pt x="11621" y="1358265"/>
                  </a:moveTo>
                  <a:cubicBezTo>
                    <a:pt x="11621" y="1358265"/>
                    <a:pt x="104299" y="1269016"/>
                    <a:pt x="163830" y="1157287"/>
                  </a:cubicBezTo>
                  <a:cubicBezTo>
                    <a:pt x="213074" y="1064800"/>
                    <a:pt x="237458" y="961453"/>
                    <a:pt x="258604" y="858679"/>
                  </a:cubicBezTo>
                  <a:cubicBezTo>
                    <a:pt x="277749" y="765905"/>
                    <a:pt x="293180" y="671512"/>
                    <a:pt x="284417" y="577310"/>
                  </a:cubicBezTo>
                  <a:cubicBezTo>
                    <a:pt x="276511" y="491680"/>
                    <a:pt x="250412" y="409099"/>
                    <a:pt x="215456" y="330422"/>
                  </a:cubicBezTo>
                  <a:cubicBezTo>
                    <a:pt x="153353" y="190405"/>
                    <a:pt x="0" y="0"/>
                    <a:pt x="0" y="0"/>
                  </a:cubicBezTo>
                </a:path>
              </a:pathLst>
            </a:custGeom>
            <a:noFill/>
            <a:ln cap="rnd" w="9525">
              <a:solidFill>
                <a:schemeClr val="bg2">
                  <a:alpha val="2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" name="CustomShape 30"/>
            <p:cNvSpPr/>
            <p:nvPr/>
          </p:nvSpPr>
          <p:spPr>
            <a:xfrm>
              <a:off x="17280" y="1752120"/>
              <a:ext cx="299880" cy="1599480"/>
            </a:xfrm>
            <a:custGeom>
              <a:avLst/>
              <a:gdLst/>
              <a:ahLst/>
              <a:rect l="l" t="t" r="r" b="b"/>
              <a:pathLst>
                <a:path w="167300" h="890873">
                  <a:moveTo>
                    <a:pt x="0" y="0"/>
                  </a:moveTo>
                  <a:cubicBezTo>
                    <a:pt x="0" y="0"/>
                    <a:pt x="110585" y="127254"/>
                    <a:pt x="143732" y="233077"/>
                  </a:cubicBezTo>
                  <a:cubicBezTo>
                    <a:pt x="168974" y="313563"/>
                    <a:pt x="172593" y="399098"/>
                    <a:pt x="160973" y="482822"/>
                  </a:cubicBezTo>
                  <a:cubicBezTo>
                    <a:pt x="136970" y="655892"/>
                    <a:pt x="0" y="890873"/>
                    <a:pt x="0" y="890873"/>
                  </a:cubicBezTo>
                </a:path>
              </a:pathLst>
            </a:custGeom>
            <a:noFill/>
            <a:ln cap="rnd" w="9525">
              <a:solidFill>
                <a:schemeClr val="bg2">
                  <a:alpha val="2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" name="CustomShape 31"/>
            <p:cNvSpPr/>
            <p:nvPr/>
          </p:nvSpPr>
          <p:spPr>
            <a:xfrm>
              <a:off x="2131200" y="14040"/>
              <a:ext cx="5523120" cy="3012120"/>
            </a:xfrm>
            <a:custGeom>
              <a:avLst/>
              <a:gdLst/>
              <a:ahLst/>
              <a:rect l="l" t="t" r="r" b="b"/>
              <a:pathLst>
                <a:path w="3076098" h="1677721">
                  <a:moveTo>
                    <a:pt x="3076099" y="12287"/>
                  </a:moveTo>
                  <a:cubicBezTo>
                    <a:pt x="3069336" y="183071"/>
                    <a:pt x="3053525" y="438150"/>
                    <a:pt x="3054287" y="609029"/>
                  </a:cubicBezTo>
                  <a:cubicBezTo>
                    <a:pt x="3054572" y="680942"/>
                    <a:pt x="3056477" y="752856"/>
                    <a:pt x="3054287" y="824770"/>
                  </a:cubicBezTo>
                  <a:cubicBezTo>
                    <a:pt x="3050858" y="937832"/>
                    <a:pt x="3038285" y="1051084"/>
                    <a:pt x="3002375" y="1158240"/>
                  </a:cubicBezTo>
                  <a:cubicBezTo>
                    <a:pt x="2988374" y="1200055"/>
                    <a:pt x="2969895" y="1240155"/>
                    <a:pt x="2945797" y="1277112"/>
                  </a:cubicBezTo>
                  <a:cubicBezTo>
                    <a:pt x="2886742" y="1367885"/>
                    <a:pt x="2798636" y="1434846"/>
                    <a:pt x="2706815" y="1492853"/>
                  </a:cubicBezTo>
                  <a:cubicBezTo>
                    <a:pt x="2626424" y="1543717"/>
                    <a:pt x="2541080" y="1586103"/>
                    <a:pt x="2451735" y="1618583"/>
                  </a:cubicBezTo>
                  <a:cubicBezTo>
                    <a:pt x="2347817" y="1656398"/>
                    <a:pt x="2238851" y="1680591"/>
                    <a:pt x="2128457" y="1677448"/>
                  </a:cubicBezTo>
                  <a:cubicBezTo>
                    <a:pt x="1962436" y="1672781"/>
                    <a:pt x="1804702" y="1606677"/>
                    <a:pt x="1672495" y="1505522"/>
                  </a:cubicBezTo>
                  <a:cubicBezTo>
                    <a:pt x="1576483" y="1432084"/>
                    <a:pt x="1493520" y="1341501"/>
                    <a:pt x="1445038" y="1230916"/>
                  </a:cubicBezTo>
                  <a:cubicBezTo>
                    <a:pt x="1418653" y="1170623"/>
                    <a:pt x="1401794" y="1106710"/>
                    <a:pt x="1381506" y="1044035"/>
                  </a:cubicBezTo>
                  <a:cubicBezTo>
                    <a:pt x="1356360" y="966026"/>
                    <a:pt x="1324261" y="887730"/>
                    <a:pt x="1260253" y="837533"/>
                  </a:cubicBezTo>
                  <a:cubicBezTo>
                    <a:pt x="1216628" y="803243"/>
                    <a:pt x="1162717" y="786194"/>
                    <a:pt x="1108520" y="772954"/>
                  </a:cubicBezTo>
                  <a:cubicBezTo>
                    <a:pt x="1058228" y="760667"/>
                    <a:pt x="1007078" y="750570"/>
                    <a:pt x="955358" y="751427"/>
                  </a:cubicBezTo>
                  <a:cubicBezTo>
                    <a:pt x="891064" y="752475"/>
                    <a:pt x="827818" y="770001"/>
                    <a:pt x="763810" y="764762"/>
                  </a:cubicBezTo>
                  <a:cubicBezTo>
                    <a:pt x="723995" y="761524"/>
                    <a:pt x="685514" y="748760"/>
                    <a:pt x="651224" y="728186"/>
                  </a:cubicBezTo>
                  <a:cubicBezTo>
                    <a:pt x="594074" y="693896"/>
                    <a:pt x="552545" y="639985"/>
                    <a:pt x="510730" y="587788"/>
                  </a:cubicBezTo>
                  <a:cubicBezTo>
                    <a:pt x="448151" y="509683"/>
                    <a:pt x="384524" y="432245"/>
                    <a:pt x="323183" y="353187"/>
                  </a:cubicBezTo>
                  <a:cubicBezTo>
                    <a:pt x="246221" y="253937"/>
                    <a:pt x="94202" y="82868"/>
                    <a:pt x="0" y="0"/>
                  </a:cubicBezTo>
                </a:path>
              </a:pathLst>
            </a:custGeom>
            <a:noFill/>
            <a:ln cap="rnd" w="9525">
              <a:solidFill>
                <a:schemeClr val="bg2">
                  <a:alpha val="2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" name="CustomShape 32"/>
            <p:cNvSpPr/>
            <p:nvPr/>
          </p:nvSpPr>
          <p:spPr>
            <a:xfrm>
              <a:off x="2687400" y="75600"/>
              <a:ext cx="4681440" cy="2637000"/>
            </a:xfrm>
            <a:custGeom>
              <a:avLst/>
              <a:gdLst/>
              <a:ahLst/>
              <a:rect l="l" t="t" r="r" b="b"/>
              <a:pathLst>
                <a:path w="2607257" h="1468691">
                  <a:moveTo>
                    <a:pt x="2568321" y="18002"/>
                  </a:moveTo>
                  <a:cubicBezTo>
                    <a:pt x="2574989" y="70009"/>
                    <a:pt x="2587752" y="206121"/>
                    <a:pt x="2590609" y="258509"/>
                  </a:cubicBezTo>
                  <a:cubicBezTo>
                    <a:pt x="2596134" y="360045"/>
                    <a:pt x="2604707" y="461486"/>
                    <a:pt x="2606802" y="563118"/>
                  </a:cubicBezTo>
                  <a:cubicBezTo>
                    <a:pt x="2609088" y="679228"/>
                    <a:pt x="2602802" y="795338"/>
                    <a:pt x="2587181" y="910400"/>
                  </a:cubicBezTo>
                  <a:cubicBezTo>
                    <a:pt x="2582990" y="941165"/>
                    <a:pt x="2577274" y="971645"/>
                    <a:pt x="2568702" y="1001554"/>
                  </a:cubicBezTo>
                  <a:cubicBezTo>
                    <a:pt x="2540222" y="1101471"/>
                    <a:pt x="2482501" y="1190816"/>
                    <a:pt x="2407063" y="1262348"/>
                  </a:cubicBezTo>
                  <a:cubicBezTo>
                    <a:pt x="2350294" y="1316165"/>
                    <a:pt x="2283047" y="1357313"/>
                    <a:pt x="2211896" y="1390078"/>
                  </a:cubicBezTo>
                  <a:cubicBezTo>
                    <a:pt x="2124742" y="1430179"/>
                    <a:pt x="2032159" y="1458754"/>
                    <a:pt x="1936623" y="1466660"/>
                  </a:cubicBezTo>
                  <a:cubicBezTo>
                    <a:pt x="1873567" y="1471898"/>
                    <a:pt x="1809845" y="1467517"/>
                    <a:pt x="1749933" y="1447514"/>
                  </a:cubicBezTo>
                  <a:cubicBezTo>
                    <a:pt x="1691449" y="1428083"/>
                    <a:pt x="1638109" y="1395222"/>
                    <a:pt x="1594295" y="1351788"/>
                  </a:cubicBezTo>
                  <a:cubicBezTo>
                    <a:pt x="1558576" y="1316450"/>
                    <a:pt x="1530001" y="1274540"/>
                    <a:pt x="1512951" y="1227392"/>
                  </a:cubicBezTo>
                  <a:cubicBezTo>
                    <a:pt x="1485900" y="1152811"/>
                    <a:pt x="1487519" y="1071467"/>
                    <a:pt x="1500949" y="992886"/>
                  </a:cubicBezTo>
                  <a:cubicBezTo>
                    <a:pt x="1511808" y="929354"/>
                    <a:pt x="1529810" y="867251"/>
                    <a:pt x="1541621" y="803910"/>
                  </a:cubicBezTo>
                  <a:cubicBezTo>
                    <a:pt x="1550194" y="757714"/>
                    <a:pt x="1554194" y="710279"/>
                    <a:pt x="1541621" y="665131"/>
                  </a:cubicBezTo>
                  <a:cubicBezTo>
                    <a:pt x="1525143" y="605981"/>
                    <a:pt x="1481233" y="559403"/>
                    <a:pt x="1429131" y="526352"/>
                  </a:cubicBezTo>
                  <a:cubicBezTo>
                    <a:pt x="1350455" y="476536"/>
                    <a:pt x="1256157" y="461772"/>
                    <a:pt x="1163383" y="449771"/>
                  </a:cubicBezTo>
                  <a:cubicBezTo>
                    <a:pt x="1046131" y="434626"/>
                    <a:pt x="928306" y="424720"/>
                    <a:pt x="811530" y="406718"/>
                  </a:cubicBezTo>
                  <a:cubicBezTo>
                    <a:pt x="731425" y="394335"/>
                    <a:pt x="652081" y="377571"/>
                    <a:pt x="574548" y="354044"/>
                  </a:cubicBezTo>
                  <a:cubicBezTo>
                    <a:pt x="472916" y="323279"/>
                    <a:pt x="375094" y="280702"/>
                    <a:pt x="284893" y="224885"/>
                  </a:cubicBezTo>
                  <a:cubicBezTo>
                    <a:pt x="181832" y="161068"/>
                    <a:pt x="90868" y="80296"/>
                    <a:pt x="0" y="0"/>
                  </a:cubicBezTo>
                </a:path>
              </a:pathLst>
            </a:custGeom>
            <a:noFill/>
            <a:ln cap="rnd" w="9525">
              <a:solidFill>
                <a:schemeClr val="bg2">
                  <a:alpha val="2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" name="CustomShape 33"/>
            <p:cNvSpPr/>
            <p:nvPr/>
          </p:nvSpPr>
          <p:spPr>
            <a:xfrm>
              <a:off x="3210480" y="31680"/>
              <a:ext cx="3762720" cy="2109960"/>
            </a:xfrm>
            <a:custGeom>
              <a:avLst/>
              <a:gdLst/>
              <a:ahLst/>
              <a:rect l="l" t="t" r="r" b="b"/>
              <a:pathLst>
                <a:path w="2095685" h="1175182">
                  <a:moveTo>
                    <a:pt x="1950434" y="0"/>
                  </a:moveTo>
                  <a:cubicBezTo>
                    <a:pt x="1973485" y="77629"/>
                    <a:pt x="2063115" y="399383"/>
                    <a:pt x="2077307" y="479108"/>
                  </a:cubicBezTo>
                  <a:cubicBezTo>
                    <a:pt x="2097786" y="593693"/>
                    <a:pt x="2100167" y="710089"/>
                    <a:pt x="2089309" y="826008"/>
                  </a:cubicBezTo>
                  <a:cubicBezTo>
                    <a:pt x="2079784" y="927545"/>
                    <a:pt x="2061401" y="1032891"/>
                    <a:pt x="1987582" y="1101185"/>
                  </a:cubicBezTo>
                  <a:cubicBezTo>
                    <a:pt x="1941481" y="1143762"/>
                    <a:pt x="1880616" y="1165670"/>
                    <a:pt x="1818037" y="1173004"/>
                  </a:cubicBezTo>
                  <a:cubicBezTo>
                    <a:pt x="1775746" y="1177957"/>
                    <a:pt x="1732693" y="1175195"/>
                    <a:pt x="1694402" y="1157097"/>
                  </a:cubicBezTo>
                  <a:cubicBezTo>
                    <a:pt x="1638110" y="1130427"/>
                    <a:pt x="1600295" y="1075373"/>
                    <a:pt x="1594676" y="1013555"/>
                  </a:cubicBezTo>
                  <a:cubicBezTo>
                    <a:pt x="1587532" y="934879"/>
                    <a:pt x="1635633" y="864870"/>
                    <a:pt x="1664494" y="790289"/>
                  </a:cubicBezTo>
                  <a:cubicBezTo>
                    <a:pt x="1696974" y="706279"/>
                    <a:pt x="1708594" y="613791"/>
                    <a:pt x="1684401" y="527114"/>
                  </a:cubicBezTo>
                  <a:cubicBezTo>
                    <a:pt x="1663351" y="451580"/>
                    <a:pt x="1616488" y="386620"/>
                    <a:pt x="1550765" y="343662"/>
                  </a:cubicBezTo>
                  <a:cubicBezTo>
                    <a:pt x="1480947" y="298133"/>
                    <a:pt x="1397508" y="282131"/>
                    <a:pt x="1315402" y="265938"/>
                  </a:cubicBezTo>
                  <a:cubicBezTo>
                    <a:pt x="1170051" y="237173"/>
                    <a:pt x="1024128" y="212027"/>
                    <a:pt x="876586" y="200120"/>
                  </a:cubicBezTo>
                  <a:cubicBezTo>
                    <a:pt x="781717" y="192500"/>
                    <a:pt x="686276" y="193643"/>
                    <a:pt x="591312" y="186119"/>
                  </a:cubicBezTo>
                  <a:cubicBezTo>
                    <a:pt x="465296" y="176213"/>
                    <a:pt x="160211" y="193453"/>
                    <a:pt x="0" y="16669"/>
                  </a:cubicBezTo>
                </a:path>
              </a:pathLst>
            </a:custGeom>
            <a:noFill/>
            <a:ln cap="rnd" w="9525">
              <a:solidFill>
                <a:schemeClr val="bg2">
                  <a:alpha val="2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56" name="TextShape 34"/>
          <p:cNvSpPr txBox="1"/>
          <p:nvPr/>
        </p:nvSpPr>
        <p:spPr>
          <a:xfrm>
            <a:off x="994320" y="579960"/>
            <a:ext cx="10191600" cy="23803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 algn="ctr">
              <a:lnSpc>
                <a:spcPct val="100000"/>
              </a:lnSpc>
            </a:pPr>
            <a:r>
              <a:rPr b="0" lang="pl-PL" sz="6600" spc="-1" strike="noStrike">
                <a:solidFill>
                  <a:srgbClr val="ffffff"/>
                </a:solidFill>
                <a:latin typeface="Sagona Book"/>
              </a:rPr>
              <a:t>Prawa oraz obowiązki nieletnich </a:t>
            </a:r>
            <a:endParaRPr b="0" lang="pl-PL" sz="6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TextShape 35"/>
          <p:cNvSpPr txBox="1"/>
          <p:nvPr/>
        </p:nvSpPr>
        <p:spPr>
          <a:xfrm>
            <a:off x="1523880" y="4069440"/>
            <a:ext cx="9143640" cy="126504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  <p:grpSp>
        <p:nvGrpSpPr>
          <p:cNvPr id="158" name="Group 36"/>
          <p:cNvGrpSpPr/>
          <p:nvPr/>
        </p:nvGrpSpPr>
        <p:grpSpPr>
          <a:xfrm>
            <a:off x="6030720" y="3873960"/>
            <a:ext cx="118800" cy="118800"/>
            <a:chOff x="6030720" y="3873960"/>
            <a:chExt cx="118800" cy="118800"/>
          </a:xfrm>
        </p:grpSpPr>
        <p:sp>
          <p:nvSpPr>
            <p:cNvPr id="159" name="Line 37"/>
            <p:cNvSpPr/>
            <p:nvPr/>
          </p:nvSpPr>
          <p:spPr>
            <a:xfrm>
              <a:off x="6090120" y="3873960"/>
              <a:ext cx="0" cy="11880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/>
          </p:style>
        </p:sp>
        <p:sp>
          <p:nvSpPr>
            <p:cNvPr id="160" name="Line 38"/>
            <p:cNvSpPr/>
            <p:nvPr/>
          </p:nvSpPr>
          <p:spPr>
            <a:xfrm>
              <a:off x="6030720" y="3933360"/>
              <a:ext cx="118800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/>
          </p:style>
        </p: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withEffect" fill="hold" presetClass="entr" presetID="10">
                                  <p:stCondLst>
                                    <p:cond delay="1000"/>
                                  </p:stCondLst>
                                  <p:iterate type="el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" dur="7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clickEffect" fill="hold" presetClass="emph" presetID="30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CustomShape 1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2" name="CustomShape 2"/>
          <p:cNvSpPr/>
          <p:nvPr/>
        </p:nvSpPr>
        <p:spPr>
          <a:xfrm rot="10800000">
            <a:off x="693000" y="-2880"/>
            <a:ext cx="1325880" cy="597240"/>
          </a:xfrm>
          <a:custGeom>
            <a:avLst/>
            <a:gdLst/>
            <a:ahLst/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Aft>
                <a:spcPts val="601"/>
              </a:spcAft>
            </a:pPr>
            <a:r>
              <a:rPr b="0" lang="en-US" sz="1800" spc="-1" strike="noStrike">
                <a:solidFill>
                  <a:srgbClr val="595959"/>
                </a:solidFill>
                <a:latin typeface="AvenirNext LT Pro Medium"/>
              </a:rPr>
              <a:t> 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163" name="CustomShape 3"/>
          <p:cNvSpPr/>
          <p:nvPr/>
        </p:nvSpPr>
        <p:spPr>
          <a:xfrm>
            <a:off x="10439280" y="6172200"/>
            <a:ext cx="1481760" cy="678960"/>
          </a:xfrm>
          <a:custGeom>
            <a:avLst/>
            <a:gdLst/>
            <a:ahLst/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Aft>
                <a:spcPts val="601"/>
              </a:spcAft>
            </a:pPr>
            <a:r>
              <a:rPr b="0" lang="en-US" sz="1800" spc="-1" strike="noStrike">
                <a:solidFill>
                  <a:srgbClr val="595959"/>
                </a:solidFill>
                <a:latin typeface="AvenirNext LT Pro Medium"/>
              </a:rPr>
              <a:t> 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164" name="CustomShape 4"/>
          <p:cNvSpPr/>
          <p:nvPr/>
        </p:nvSpPr>
        <p:spPr>
          <a:xfrm>
            <a:off x="7977240" y="5197320"/>
            <a:ext cx="4211280" cy="1660320"/>
          </a:xfrm>
          <a:custGeom>
            <a:avLst/>
            <a:gdLst/>
            <a:ahLst/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65" name="Group 5"/>
          <p:cNvGrpSpPr/>
          <p:nvPr/>
        </p:nvGrpSpPr>
        <p:grpSpPr>
          <a:xfrm>
            <a:off x="10800" y="15120"/>
            <a:ext cx="2198520" cy="3330720"/>
            <a:chOff x="10800" y="15120"/>
            <a:chExt cx="2198520" cy="3330720"/>
          </a:xfrm>
        </p:grpSpPr>
        <p:sp>
          <p:nvSpPr>
            <p:cNvPr id="166" name="CustomShape 6"/>
            <p:cNvSpPr/>
            <p:nvPr/>
          </p:nvSpPr>
          <p:spPr>
            <a:xfrm>
              <a:off x="19440" y="15120"/>
              <a:ext cx="2189880" cy="3330720"/>
            </a:xfrm>
            <a:custGeom>
              <a:avLst/>
              <a:gdLst/>
              <a:ahLst/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7" name="CustomShape 7"/>
            <p:cNvSpPr/>
            <p:nvPr/>
          </p:nvSpPr>
          <p:spPr>
            <a:xfrm>
              <a:off x="10800" y="15120"/>
              <a:ext cx="1978200" cy="3074760"/>
            </a:xfrm>
            <a:custGeom>
              <a:avLst/>
              <a:gdLst/>
              <a:ahLst/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8" name="CustomShape 8"/>
            <p:cNvSpPr/>
            <p:nvPr/>
          </p:nvSpPr>
          <p:spPr>
            <a:xfrm>
              <a:off x="25200" y="15120"/>
              <a:ext cx="1565640" cy="2737080"/>
            </a:xfrm>
            <a:custGeom>
              <a:avLst/>
              <a:gdLst/>
              <a:ahLst/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9" name="CustomShape 9"/>
            <p:cNvSpPr/>
            <p:nvPr/>
          </p:nvSpPr>
          <p:spPr>
            <a:xfrm>
              <a:off x="10800" y="15120"/>
              <a:ext cx="1368000" cy="2644560"/>
            </a:xfrm>
            <a:custGeom>
              <a:avLst/>
              <a:gdLst/>
              <a:ahLst/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0" name="CustomShape 10"/>
            <p:cNvSpPr/>
            <p:nvPr/>
          </p:nvSpPr>
          <p:spPr>
            <a:xfrm>
              <a:off x="18720" y="543960"/>
              <a:ext cx="493920" cy="1905120"/>
            </a:xfrm>
            <a:custGeom>
              <a:avLst/>
              <a:gdLst/>
              <a:ahLst/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1" name="CustomShape 11"/>
            <p:cNvSpPr/>
            <p:nvPr/>
          </p:nvSpPr>
          <p:spPr>
            <a:xfrm>
              <a:off x="10800" y="672120"/>
              <a:ext cx="396720" cy="1689840"/>
            </a:xfrm>
            <a:custGeom>
              <a:avLst/>
              <a:gdLst/>
              <a:ahLst/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2" name="CustomShape 12"/>
            <p:cNvSpPr/>
            <p:nvPr/>
          </p:nvSpPr>
          <p:spPr>
            <a:xfrm>
              <a:off x="23040" y="881280"/>
              <a:ext cx="258480" cy="1336320"/>
            </a:xfrm>
            <a:custGeom>
              <a:avLst/>
              <a:gdLst/>
              <a:ahLst/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73" name="Group 13"/>
          <p:cNvGrpSpPr/>
          <p:nvPr/>
        </p:nvGrpSpPr>
        <p:grpSpPr>
          <a:xfrm>
            <a:off x="8610480" y="3276720"/>
            <a:ext cx="3529080" cy="3580920"/>
            <a:chOff x="8610480" y="3276720"/>
            <a:chExt cx="3529080" cy="3580920"/>
          </a:xfrm>
        </p:grpSpPr>
        <p:sp>
          <p:nvSpPr>
            <p:cNvPr id="174" name="CustomShape 14"/>
            <p:cNvSpPr/>
            <p:nvPr/>
          </p:nvSpPr>
          <p:spPr>
            <a:xfrm>
              <a:off x="8610480" y="3276720"/>
              <a:ext cx="3515760" cy="3565080"/>
            </a:xfrm>
            <a:custGeom>
              <a:avLst/>
              <a:gdLst/>
              <a:ahLst/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5" name="CustomShape 15"/>
            <p:cNvSpPr/>
            <p:nvPr/>
          </p:nvSpPr>
          <p:spPr>
            <a:xfrm>
              <a:off x="8861040" y="4186080"/>
              <a:ext cx="3265200" cy="2667600"/>
            </a:xfrm>
            <a:custGeom>
              <a:avLst/>
              <a:gdLst/>
              <a:ahLst/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6" name="CustomShape 16"/>
            <p:cNvSpPr/>
            <p:nvPr/>
          </p:nvSpPr>
          <p:spPr>
            <a:xfrm>
              <a:off x="11885040" y="6677640"/>
              <a:ext cx="254520" cy="177480"/>
            </a:xfrm>
            <a:custGeom>
              <a:avLst/>
              <a:gdLst/>
              <a:ahLst/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7" name="CustomShape 17"/>
            <p:cNvSpPr/>
            <p:nvPr/>
          </p:nvSpPr>
          <p:spPr>
            <a:xfrm>
              <a:off x="11531160" y="6516720"/>
              <a:ext cx="583920" cy="340200"/>
            </a:xfrm>
            <a:custGeom>
              <a:avLst/>
              <a:gdLst/>
              <a:ahLst/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8" name="CustomShape 18"/>
            <p:cNvSpPr/>
            <p:nvPr/>
          </p:nvSpPr>
          <p:spPr>
            <a:xfrm>
              <a:off x="9536400" y="5460480"/>
              <a:ext cx="2589840" cy="1380240"/>
            </a:xfrm>
            <a:custGeom>
              <a:avLst/>
              <a:gdLst/>
              <a:ahLst/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9" name="CustomShape 19"/>
            <p:cNvSpPr/>
            <p:nvPr/>
          </p:nvSpPr>
          <p:spPr>
            <a:xfrm>
              <a:off x="9317160" y="5113080"/>
              <a:ext cx="2822040" cy="1744560"/>
            </a:xfrm>
            <a:custGeom>
              <a:avLst/>
              <a:gdLst/>
              <a:ahLst/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0" name="CustomShape 20"/>
            <p:cNvSpPr/>
            <p:nvPr/>
          </p:nvSpPr>
          <p:spPr>
            <a:xfrm>
              <a:off x="9136080" y="4664160"/>
              <a:ext cx="2990160" cy="2190960"/>
            </a:xfrm>
            <a:custGeom>
              <a:avLst/>
              <a:gdLst/>
              <a:ahLst/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7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81" name="CustomShape 21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2" name="CustomShape 22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83" name="Symbol zastępczy zawartości 4" descr="Uczeń wykonujący eksperyment na zajęciach z laboratorium naukowego z szklanym szkłem"/>
          <p:cNvPicPr/>
          <p:nvPr/>
        </p:nvPicPr>
        <p:blipFill>
          <a:blip r:embed="rId1"/>
          <a:srcRect l="0" t="6178" r="0" b="9549"/>
          <a:stretch/>
        </p:blipFill>
        <p:spPr>
          <a:xfrm>
            <a:off x="0" y="0"/>
            <a:ext cx="12188520" cy="6856200"/>
          </a:xfrm>
          <a:prstGeom prst="rect">
            <a:avLst/>
          </a:prstGeom>
          <a:ln w="0">
            <a:noFill/>
          </a:ln>
        </p:spPr>
      </p:pic>
      <p:sp>
        <p:nvSpPr>
          <p:cNvPr id="184" name="CustomShape 23"/>
          <p:cNvSpPr/>
          <p:nvPr/>
        </p:nvSpPr>
        <p:spPr>
          <a:xfrm rot="16200000">
            <a:off x="0" y="360"/>
            <a:ext cx="6857640" cy="6857640"/>
          </a:xfrm>
          <a:prstGeom prst="rect">
            <a:avLst/>
          </a:prstGeom>
          <a:gradFill rotWithShape="0">
            <a:gsLst>
              <a:gs pos="0">
                <a:srgbClr val="000000">
                  <a:alpha val="40000"/>
                </a:srgbClr>
              </a:gs>
              <a:gs pos="100000">
                <a:srgbClr val="000000">
                  <a:alpha val="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5" name="TextShape 24"/>
          <p:cNvSpPr txBox="1"/>
          <p:nvPr/>
        </p:nvSpPr>
        <p:spPr>
          <a:xfrm>
            <a:off x="1005480" y="565920"/>
            <a:ext cx="4957920" cy="37548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0" lang="en-US" sz="5400" spc="-1" strike="noStrike">
                <a:solidFill>
                  <a:srgbClr val="ffffff"/>
                </a:solidFill>
                <a:latin typeface="Sagona Book"/>
              </a:rPr>
              <a:t>Uczeń</a:t>
            </a:r>
            <a:endParaRPr b="0" lang="pl-PL" sz="54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86" name="Group 25"/>
          <p:cNvGrpSpPr/>
          <p:nvPr/>
        </p:nvGrpSpPr>
        <p:grpSpPr>
          <a:xfrm>
            <a:off x="10800" y="15120"/>
            <a:ext cx="2198520" cy="3330720"/>
            <a:chOff x="10800" y="15120"/>
            <a:chExt cx="2198520" cy="3330720"/>
          </a:xfrm>
        </p:grpSpPr>
        <p:sp>
          <p:nvSpPr>
            <p:cNvPr id="187" name="CustomShape 26"/>
            <p:cNvSpPr/>
            <p:nvPr/>
          </p:nvSpPr>
          <p:spPr>
            <a:xfrm>
              <a:off x="19440" y="15120"/>
              <a:ext cx="2189880" cy="3330720"/>
            </a:xfrm>
            <a:custGeom>
              <a:avLst/>
              <a:gdLst/>
              <a:ahLst/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cap="rnd" w="9525">
              <a:solidFill>
                <a:schemeClr val="bg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8" name="CustomShape 27"/>
            <p:cNvSpPr/>
            <p:nvPr/>
          </p:nvSpPr>
          <p:spPr>
            <a:xfrm>
              <a:off x="10800" y="15120"/>
              <a:ext cx="1978200" cy="3074760"/>
            </a:xfrm>
            <a:custGeom>
              <a:avLst/>
              <a:gdLst/>
              <a:ahLst/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cap="rnd" w="9525">
              <a:solidFill>
                <a:schemeClr val="bg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9" name="CustomShape 28"/>
            <p:cNvSpPr/>
            <p:nvPr/>
          </p:nvSpPr>
          <p:spPr>
            <a:xfrm>
              <a:off x="25200" y="15120"/>
              <a:ext cx="1565640" cy="2737080"/>
            </a:xfrm>
            <a:custGeom>
              <a:avLst/>
              <a:gdLst/>
              <a:ahLst/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cap="rnd" w="9525">
              <a:solidFill>
                <a:schemeClr val="bg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0" name="CustomShape 29"/>
            <p:cNvSpPr/>
            <p:nvPr/>
          </p:nvSpPr>
          <p:spPr>
            <a:xfrm>
              <a:off x="10800" y="15120"/>
              <a:ext cx="1368000" cy="2644560"/>
            </a:xfrm>
            <a:custGeom>
              <a:avLst/>
              <a:gdLst/>
              <a:ahLst/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cap="rnd" w="9525">
              <a:solidFill>
                <a:schemeClr val="bg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1" name="CustomShape 30"/>
            <p:cNvSpPr/>
            <p:nvPr/>
          </p:nvSpPr>
          <p:spPr>
            <a:xfrm>
              <a:off x="18720" y="543960"/>
              <a:ext cx="493920" cy="1905120"/>
            </a:xfrm>
            <a:custGeom>
              <a:avLst/>
              <a:gdLst/>
              <a:ahLst/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cap="rnd" w="9525">
              <a:solidFill>
                <a:schemeClr val="bg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2" name="CustomShape 31"/>
            <p:cNvSpPr/>
            <p:nvPr/>
          </p:nvSpPr>
          <p:spPr>
            <a:xfrm>
              <a:off x="10800" y="672120"/>
              <a:ext cx="396720" cy="1689840"/>
            </a:xfrm>
            <a:custGeom>
              <a:avLst/>
              <a:gdLst/>
              <a:ahLst/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cap="rnd" w="9525">
              <a:solidFill>
                <a:schemeClr val="bg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3" name="CustomShape 32"/>
            <p:cNvSpPr/>
            <p:nvPr/>
          </p:nvSpPr>
          <p:spPr>
            <a:xfrm>
              <a:off x="23040" y="881280"/>
              <a:ext cx="258480" cy="1336320"/>
            </a:xfrm>
            <a:custGeom>
              <a:avLst/>
              <a:gdLst/>
              <a:ahLst/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cap="rnd" w="9525">
              <a:solidFill>
                <a:schemeClr val="bg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94" name="Group 33"/>
          <p:cNvGrpSpPr/>
          <p:nvPr/>
        </p:nvGrpSpPr>
        <p:grpSpPr>
          <a:xfrm>
            <a:off x="7980480" y="3276720"/>
            <a:ext cx="4211280" cy="3580920"/>
            <a:chOff x="7980480" y="3276720"/>
            <a:chExt cx="4211280" cy="3580920"/>
          </a:xfrm>
        </p:grpSpPr>
        <p:grpSp>
          <p:nvGrpSpPr>
            <p:cNvPr id="195" name="Group 34"/>
            <p:cNvGrpSpPr/>
            <p:nvPr/>
          </p:nvGrpSpPr>
          <p:grpSpPr>
            <a:xfrm>
              <a:off x="8662680" y="3276720"/>
              <a:ext cx="3529080" cy="3580920"/>
              <a:chOff x="8662680" y="3276720"/>
              <a:chExt cx="3529080" cy="3580920"/>
            </a:xfrm>
          </p:grpSpPr>
          <p:sp>
            <p:nvSpPr>
              <p:cNvPr id="196" name="CustomShape 35"/>
              <p:cNvSpPr/>
              <p:nvPr/>
            </p:nvSpPr>
            <p:spPr>
              <a:xfrm>
                <a:off x="8662680" y="3276720"/>
                <a:ext cx="3515760" cy="3565080"/>
              </a:xfrm>
              <a:custGeom>
                <a:avLst/>
                <a:gdLst/>
                <a:ahLst/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97" name="CustomShape 36"/>
              <p:cNvSpPr/>
              <p:nvPr/>
            </p:nvSpPr>
            <p:spPr>
              <a:xfrm>
                <a:off x="8913240" y="4186080"/>
                <a:ext cx="3265200" cy="2667600"/>
              </a:xfrm>
              <a:custGeom>
                <a:avLst/>
                <a:gdLst/>
                <a:ahLst/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98" name="CustomShape 37"/>
              <p:cNvSpPr/>
              <p:nvPr/>
            </p:nvSpPr>
            <p:spPr>
              <a:xfrm>
                <a:off x="11937240" y="6677640"/>
                <a:ext cx="254520" cy="177480"/>
              </a:xfrm>
              <a:custGeom>
                <a:avLst/>
                <a:gdLst/>
                <a:ahLst/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99" name="CustomShape 38"/>
              <p:cNvSpPr/>
              <p:nvPr/>
            </p:nvSpPr>
            <p:spPr>
              <a:xfrm>
                <a:off x="11583360" y="6516720"/>
                <a:ext cx="583920" cy="340200"/>
              </a:xfrm>
              <a:custGeom>
                <a:avLst/>
                <a:gdLst/>
                <a:ahLst/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00" name="CustomShape 39"/>
              <p:cNvSpPr/>
              <p:nvPr/>
            </p:nvSpPr>
            <p:spPr>
              <a:xfrm>
                <a:off x="9588600" y="5460480"/>
                <a:ext cx="2589840" cy="1380240"/>
              </a:xfrm>
              <a:custGeom>
                <a:avLst/>
                <a:gdLst/>
                <a:ahLst/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01" name="CustomShape 40"/>
              <p:cNvSpPr/>
              <p:nvPr/>
            </p:nvSpPr>
            <p:spPr>
              <a:xfrm>
                <a:off x="9369360" y="5113080"/>
                <a:ext cx="2822040" cy="1744560"/>
              </a:xfrm>
              <a:custGeom>
                <a:avLst/>
                <a:gdLst/>
                <a:ahLst/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02" name="CustomShape 41"/>
              <p:cNvSpPr/>
              <p:nvPr/>
            </p:nvSpPr>
            <p:spPr>
              <a:xfrm>
                <a:off x="9188280" y="4664160"/>
                <a:ext cx="2990160" cy="2190960"/>
              </a:xfrm>
              <a:custGeom>
                <a:avLst/>
                <a:gdLst/>
                <a:ahLst/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203" name="CustomShape 42"/>
            <p:cNvSpPr/>
            <p:nvPr/>
          </p:nvSpPr>
          <p:spPr>
            <a:xfrm>
              <a:off x="7980480" y="5197320"/>
              <a:ext cx="4211280" cy="1660320"/>
            </a:xfrm>
            <a:custGeom>
              <a:avLst/>
              <a:gdLst/>
              <a:ahLst/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ustomShape 1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5" name="CustomShape 2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206" name="Group 3"/>
          <p:cNvGrpSpPr/>
          <p:nvPr/>
        </p:nvGrpSpPr>
        <p:grpSpPr>
          <a:xfrm>
            <a:off x="10800" y="-2880"/>
            <a:ext cx="2198520" cy="3348720"/>
            <a:chOff x="10800" y="-2880"/>
            <a:chExt cx="2198520" cy="3348720"/>
          </a:xfrm>
        </p:grpSpPr>
        <p:sp>
          <p:nvSpPr>
            <p:cNvPr id="207" name="CustomShape 4"/>
            <p:cNvSpPr/>
            <p:nvPr/>
          </p:nvSpPr>
          <p:spPr>
            <a:xfrm rot="10800000">
              <a:off x="693000" y="-2880"/>
              <a:ext cx="1325880" cy="597240"/>
            </a:xfrm>
            <a:custGeom>
              <a:avLst/>
              <a:gdLst/>
              <a:ahLst/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08" name="CustomShape 5"/>
            <p:cNvSpPr/>
            <p:nvPr/>
          </p:nvSpPr>
          <p:spPr>
            <a:xfrm>
              <a:off x="19440" y="15120"/>
              <a:ext cx="2189880" cy="3330720"/>
            </a:xfrm>
            <a:custGeom>
              <a:avLst/>
              <a:gdLst/>
              <a:ahLst/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9" name="CustomShape 6"/>
            <p:cNvSpPr/>
            <p:nvPr/>
          </p:nvSpPr>
          <p:spPr>
            <a:xfrm>
              <a:off x="10800" y="15120"/>
              <a:ext cx="1978200" cy="3074760"/>
            </a:xfrm>
            <a:custGeom>
              <a:avLst/>
              <a:gdLst/>
              <a:ahLst/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0" name="CustomShape 7"/>
            <p:cNvSpPr/>
            <p:nvPr/>
          </p:nvSpPr>
          <p:spPr>
            <a:xfrm>
              <a:off x="25200" y="15120"/>
              <a:ext cx="1565640" cy="2737080"/>
            </a:xfrm>
            <a:custGeom>
              <a:avLst/>
              <a:gdLst/>
              <a:ahLst/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1" name="CustomShape 8"/>
            <p:cNvSpPr/>
            <p:nvPr/>
          </p:nvSpPr>
          <p:spPr>
            <a:xfrm>
              <a:off x="10800" y="15120"/>
              <a:ext cx="1368000" cy="2644560"/>
            </a:xfrm>
            <a:custGeom>
              <a:avLst/>
              <a:gdLst/>
              <a:ahLst/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2" name="CustomShape 9"/>
            <p:cNvSpPr/>
            <p:nvPr/>
          </p:nvSpPr>
          <p:spPr>
            <a:xfrm>
              <a:off x="18720" y="543600"/>
              <a:ext cx="493920" cy="1905120"/>
            </a:xfrm>
            <a:custGeom>
              <a:avLst/>
              <a:gdLst/>
              <a:ahLst/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3" name="CustomShape 10"/>
            <p:cNvSpPr/>
            <p:nvPr/>
          </p:nvSpPr>
          <p:spPr>
            <a:xfrm>
              <a:off x="10800" y="672120"/>
              <a:ext cx="396720" cy="1689840"/>
            </a:xfrm>
            <a:custGeom>
              <a:avLst/>
              <a:gdLst/>
              <a:ahLst/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4" name="CustomShape 11"/>
            <p:cNvSpPr/>
            <p:nvPr/>
          </p:nvSpPr>
          <p:spPr>
            <a:xfrm>
              <a:off x="23040" y="881280"/>
              <a:ext cx="258480" cy="1336320"/>
            </a:xfrm>
            <a:custGeom>
              <a:avLst/>
              <a:gdLst/>
              <a:ahLst/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15" name="TextShape 12"/>
          <p:cNvSpPr txBox="1"/>
          <p:nvPr/>
        </p:nvSpPr>
        <p:spPr>
          <a:xfrm>
            <a:off x="1198080" y="559800"/>
            <a:ext cx="4390560" cy="16642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TextShape 13"/>
          <p:cNvSpPr txBox="1"/>
          <p:nvPr/>
        </p:nvSpPr>
        <p:spPr>
          <a:xfrm>
            <a:off x="1222560" y="1564560"/>
            <a:ext cx="4390200" cy="3728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Na wstępie warto zaznaczyć, że nie istnieje jeden akt prawny, w którym zawarte są wszystkie prawa i obowiązki uczniów. Wynikają one z połączenia regulacji prawnych zawartych w Konstytucji RP, ustawach, rozporządzeniach, statutach poszczególnych placówek oświatowych, a także z norm prawa międzynarodowego.</a:t>
            </a:r>
            <a:br/>
            <a:endParaRPr b="0" lang="pl-PL" sz="1800" spc="-1" strike="noStrike">
              <a:solidFill>
                <a:srgbClr val="3f3423"/>
              </a:solidFill>
              <a:latin typeface="Arial"/>
            </a:endParaRPr>
          </a:p>
        </p:txBody>
      </p:sp>
      <p:pic>
        <p:nvPicPr>
          <p:cNvPr id="217" name="Obraz 4" descr="Formuły napisane na tablicach"/>
          <p:cNvPicPr/>
          <p:nvPr/>
        </p:nvPicPr>
        <p:blipFill>
          <a:blip r:embed="rId1"/>
          <a:srcRect l="23204" t="0" r="16501" b="-2"/>
          <a:stretch/>
        </p:blipFill>
        <p:spPr>
          <a:xfrm>
            <a:off x="5996520" y="0"/>
            <a:ext cx="6194880" cy="6857640"/>
          </a:xfrm>
          <a:prstGeom prst="rect">
            <a:avLst/>
          </a:prstGeom>
          <a:ln w="0">
            <a:noFill/>
          </a:ln>
        </p:spPr>
      </p:pic>
      <p:grpSp>
        <p:nvGrpSpPr>
          <p:cNvPr id="218" name="Group 14"/>
          <p:cNvGrpSpPr/>
          <p:nvPr/>
        </p:nvGrpSpPr>
        <p:grpSpPr>
          <a:xfrm>
            <a:off x="7980480" y="3276720"/>
            <a:ext cx="4211280" cy="3580920"/>
            <a:chOff x="7980480" y="3276720"/>
            <a:chExt cx="4211280" cy="3580920"/>
          </a:xfrm>
        </p:grpSpPr>
        <p:grpSp>
          <p:nvGrpSpPr>
            <p:cNvPr id="219" name="Group 15"/>
            <p:cNvGrpSpPr/>
            <p:nvPr/>
          </p:nvGrpSpPr>
          <p:grpSpPr>
            <a:xfrm>
              <a:off x="8662680" y="3276720"/>
              <a:ext cx="3529080" cy="3580920"/>
              <a:chOff x="8662680" y="3276720"/>
              <a:chExt cx="3529080" cy="3580920"/>
            </a:xfrm>
          </p:grpSpPr>
          <p:sp>
            <p:nvSpPr>
              <p:cNvPr id="220" name="CustomShape 16"/>
              <p:cNvSpPr/>
              <p:nvPr/>
            </p:nvSpPr>
            <p:spPr>
              <a:xfrm>
                <a:off x="8662680" y="3276720"/>
                <a:ext cx="3515760" cy="3565080"/>
              </a:xfrm>
              <a:custGeom>
                <a:avLst/>
                <a:gdLst/>
                <a:ahLst/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21" name="CustomShape 17"/>
              <p:cNvSpPr/>
              <p:nvPr/>
            </p:nvSpPr>
            <p:spPr>
              <a:xfrm>
                <a:off x="8913240" y="4186080"/>
                <a:ext cx="3265200" cy="2667600"/>
              </a:xfrm>
              <a:custGeom>
                <a:avLst/>
                <a:gdLst/>
                <a:ahLst/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22" name="CustomShape 18"/>
              <p:cNvSpPr/>
              <p:nvPr/>
            </p:nvSpPr>
            <p:spPr>
              <a:xfrm>
                <a:off x="11937240" y="6677640"/>
                <a:ext cx="254520" cy="177480"/>
              </a:xfrm>
              <a:custGeom>
                <a:avLst/>
                <a:gdLst/>
                <a:ahLst/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23" name="CustomShape 19"/>
              <p:cNvSpPr/>
              <p:nvPr/>
            </p:nvSpPr>
            <p:spPr>
              <a:xfrm>
                <a:off x="11583360" y="6516720"/>
                <a:ext cx="583920" cy="340200"/>
              </a:xfrm>
              <a:custGeom>
                <a:avLst/>
                <a:gdLst/>
                <a:ahLst/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24" name="CustomShape 20"/>
              <p:cNvSpPr/>
              <p:nvPr/>
            </p:nvSpPr>
            <p:spPr>
              <a:xfrm>
                <a:off x="9588600" y="5460480"/>
                <a:ext cx="2589840" cy="1380240"/>
              </a:xfrm>
              <a:custGeom>
                <a:avLst/>
                <a:gdLst/>
                <a:ahLst/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25" name="CustomShape 21"/>
              <p:cNvSpPr/>
              <p:nvPr/>
            </p:nvSpPr>
            <p:spPr>
              <a:xfrm>
                <a:off x="9369360" y="5113080"/>
                <a:ext cx="2822040" cy="1744560"/>
              </a:xfrm>
              <a:custGeom>
                <a:avLst/>
                <a:gdLst/>
                <a:ahLst/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26" name="CustomShape 22"/>
              <p:cNvSpPr/>
              <p:nvPr/>
            </p:nvSpPr>
            <p:spPr>
              <a:xfrm>
                <a:off x="9188280" y="4664160"/>
                <a:ext cx="2990160" cy="2190960"/>
              </a:xfrm>
              <a:custGeom>
                <a:avLst/>
                <a:gdLst/>
                <a:ahLst/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227" name="CustomShape 23"/>
            <p:cNvSpPr/>
            <p:nvPr/>
          </p:nvSpPr>
          <p:spPr>
            <a:xfrm>
              <a:off x="7980480" y="5197320"/>
              <a:ext cx="4211280" cy="1660320"/>
            </a:xfrm>
            <a:custGeom>
              <a:avLst/>
              <a:gdLst/>
              <a:ahLst/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CustomShape 1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9" name="CustomShape 2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230" name="Group 3"/>
          <p:cNvGrpSpPr/>
          <p:nvPr/>
        </p:nvGrpSpPr>
        <p:grpSpPr>
          <a:xfrm>
            <a:off x="10800" y="-2880"/>
            <a:ext cx="2198520" cy="3348720"/>
            <a:chOff x="10800" y="-2880"/>
            <a:chExt cx="2198520" cy="3348720"/>
          </a:xfrm>
        </p:grpSpPr>
        <p:sp>
          <p:nvSpPr>
            <p:cNvPr id="231" name="CustomShape 4"/>
            <p:cNvSpPr/>
            <p:nvPr/>
          </p:nvSpPr>
          <p:spPr>
            <a:xfrm rot="10800000">
              <a:off x="693000" y="-2880"/>
              <a:ext cx="1325880" cy="597240"/>
            </a:xfrm>
            <a:custGeom>
              <a:avLst/>
              <a:gdLst/>
              <a:ahLst/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32" name="CustomShape 5"/>
            <p:cNvSpPr/>
            <p:nvPr/>
          </p:nvSpPr>
          <p:spPr>
            <a:xfrm>
              <a:off x="19440" y="15120"/>
              <a:ext cx="2189880" cy="3330720"/>
            </a:xfrm>
            <a:custGeom>
              <a:avLst/>
              <a:gdLst/>
              <a:ahLst/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3" name="CustomShape 6"/>
            <p:cNvSpPr/>
            <p:nvPr/>
          </p:nvSpPr>
          <p:spPr>
            <a:xfrm>
              <a:off x="10800" y="15120"/>
              <a:ext cx="1978200" cy="3074760"/>
            </a:xfrm>
            <a:custGeom>
              <a:avLst/>
              <a:gdLst/>
              <a:ahLst/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4" name="CustomShape 7"/>
            <p:cNvSpPr/>
            <p:nvPr/>
          </p:nvSpPr>
          <p:spPr>
            <a:xfrm>
              <a:off x="25200" y="15120"/>
              <a:ext cx="1565640" cy="2737080"/>
            </a:xfrm>
            <a:custGeom>
              <a:avLst/>
              <a:gdLst/>
              <a:ahLst/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5" name="CustomShape 8"/>
            <p:cNvSpPr/>
            <p:nvPr/>
          </p:nvSpPr>
          <p:spPr>
            <a:xfrm>
              <a:off x="10800" y="15120"/>
              <a:ext cx="1368000" cy="2644560"/>
            </a:xfrm>
            <a:custGeom>
              <a:avLst/>
              <a:gdLst/>
              <a:ahLst/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6" name="CustomShape 9"/>
            <p:cNvSpPr/>
            <p:nvPr/>
          </p:nvSpPr>
          <p:spPr>
            <a:xfrm>
              <a:off x="18720" y="543600"/>
              <a:ext cx="493920" cy="1905120"/>
            </a:xfrm>
            <a:custGeom>
              <a:avLst/>
              <a:gdLst/>
              <a:ahLst/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7" name="CustomShape 10"/>
            <p:cNvSpPr/>
            <p:nvPr/>
          </p:nvSpPr>
          <p:spPr>
            <a:xfrm>
              <a:off x="10800" y="672120"/>
              <a:ext cx="396720" cy="1689840"/>
            </a:xfrm>
            <a:custGeom>
              <a:avLst/>
              <a:gdLst/>
              <a:ahLst/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8" name="CustomShape 11"/>
            <p:cNvSpPr/>
            <p:nvPr/>
          </p:nvSpPr>
          <p:spPr>
            <a:xfrm>
              <a:off x="23040" y="881280"/>
              <a:ext cx="258480" cy="1336320"/>
            </a:xfrm>
            <a:custGeom>
              <a:avLst/>
              <a:gdLst/>
              <a:ahLst/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39" name="TextShape 12"/>
          <p:cNvSpPr txBox="1"/>
          <p:nvPr/>
        </p:nvSpPr>
        <p:spPr>
          <a:xfrm>
            <a:off x="1000080" y="15120"/>
            <a:ext cx="4390560" cy="18712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l-PL" sz="4000" spc="-1" strike="noStrike">
                <a:solidFill>
                  <a:srgbClr val="3f3423"/>
                </a:solidFill>
                <a:latin typeface="Sagona Book"/>
              </a:rPr>
              <a:t>Najważniejsze prawa ucznia</a:t>
            </a:r>
            <a:endParaRPr b="0" lang="pl-PL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TextShape 13"/>
          <p:cNvSpPr txBox="1"/>
          <p:nvPr/>
        </p:nvSpPr>
        <p:spPr>
          <a:xfrm>
            <a:off x="295920" y="1680840"/>
            <a:ext cx="5494320" cy="499644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marL="343080" indent="-342720">
              <a:lnSpc>
                <a:spcPct val="110000"/>
              </a:lnSpc>
              <a:spcBef>
                <a:spcPts val="1001"/>
              </a:spcBef>
              <a:buClr>
                <a:srgbClr val="c3954d"/>
              </a:buClr>
              <a:buFont typeface="Sagona Book"/>
              <a:buAutoNum type="arabicPeriod"/>
            </a:pP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Prawo do bezpłatnej i powszechnej nauki.</a:t>
            </a: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  <a:p>
            <a:pPr marL="343080" indent="-342720">
              <a:lnSpc>
                <a:spcPct val="110000"/>
              </a:lnSpc>
              <a:spcBef>
                <a:spcPts val="1001"/>
              </a:spcBef>
              <a:buClr>
                <a:srgbClr val="c3954d"/>
              </a:buClr>
              <a:buFont typeface="Sagona Book"/>
              <a:buAutoNum type="arabicPeriod"/>
            </a:pP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Prawo do zapoznania się z programem nauczania, z jego treścią, celem i stawianymi wymaganiami.</a:t>
            </a: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  <a:p>
            <a:pPr marL="343080" indent="-342720">
              <a:lnSpc>
                <a:spcPct val="110000"/>
              </a:lnSpc>
              <a:spcBef>
                <a:spcPts val="1001"/>
              </a:spcBef>
              <a:buClr>
                <a:srgbClr val="c3954d"/>
              </a:buClr>
              <a:buFont typeface="Sagona Book"/>
              <a:buAutoNum type="arabicPeriod"/>
            </a:pP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Prawo do jawnej i umotywowanej oceny postępów w nauce i zachowaniu.</a:t>
            </a: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  <a:p>
            <a:pPr marL="343080" indent="-342720">
              <a:lnSpc>
                <a:spcPct val="110000"/>
              </a:lnSpc>
              <a:spcBef>
                <a:spcPts val="1001"/>
              </a:spcBef>
              <a:buClr>
                <a:srgbClr val="c3954d"/>
              </a:buClr>
              <a:buFont typeface="Sagona Book"/>
              <a:buAutoNum type="arabicPeriod"/>
            </a:pP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Prawo do zapewnienia przez szkołę warunków do rozwoju.</a:t>
            </a: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  <a:p>
            <a:pPr marL="343080" indent="-342720">
              <a:lnSpc>
                <a:spcPct val="110000"/>
              </a:lnSpc>
              <a:spcBef>
                <a:spcPts val="1001"/>
              </a:spcBef>
              <a:buClr>
                <a:srgbClr val="c3954d"/>
              </a:buClr>
              <a:buFont typeface="Sagona Book"/>
              <a:buAutoNum type="arabicPeriod"/>
            </a:pP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Prawo do informacji i sprawiedliwej oceny.</a:t>
            </a: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  <a:p>
            <a:pPr>
              <a:lnSpc>
                <a:spcPct val="110000"/>
              </a:lnSpc>
              <a:spcBef>
                <a:spcPts val="1001"/>
              </a:spcBef>
            </a:pP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</p:txBody>
      </p:sp>
      <p:pic>
        <p:nvPicPr>
          <p:cNvPr id="241" name="Symbol zastępczy zawartości 10" descr="Sekcja książek prawa w bibliotece"/>
          <p:cNvPicPr/>
          <p:nvPr/>
        </p:nvPicPr>
        <p:blipFill>
          <a:blip r:embed="rId1"/>
          <a:srcRect l="25771" t="0" r="13930" b="0"/>
          <a:stretch/>
        </p:blipFill>
        <p:spPr>
          <a:xfrm>
            <a:off x="5996520" y="0"/>
            <a:ext cx="6194880" cy="6857640"/>
          </a:xfrm>
          <a:prstGeom prst="rect">
            <a:avLst/>
          </a:prstGeom>
          <a:ln w="0">
            <a:noFill/>
          </a:ln>
        </p:spPr>
      </p:pic>
      <p:grpSp>
        <p:nvGrpSpPr>
          <p:cNvPr id="242" name="Group 14"/>
          <p:cNvGrpSpPr/>
          <p:nvPr/>
        </p:nvGrpSpPr>
        <p:grpSpPr>
          <a:xfrm>
            <a:off x="7980480" y="3276720"/>
            <a:ext cx="4211280" cy="3580920"/>
            <a:chOff x="7980480" y="3276720"/>
            <a:chExt cx="4211280" cy="3580920"/>
          </a:xfrm>
        </p:grpSpPr>
        <p:grpSp>
          <p:nvGrpSpPr>
            <p:cNvPr id="243" name="Group 15"/>
            <p:cNvGrpSpPr/>
            <p:nvPr/>
          </p:nvGrpSpPr>
          <p:grpSpPr>
            <a:xfrm>
              <a:off x="8662680" y="3276720"/>
              <a:ext cx="3529080" cy="3580920"/>
              <a:chOff x="8662680" y="3276720"/>
              <a:chExt cx="3529080" cy="3580920"/>
            </a:xfrm>
          </p:grpSpPr>
          <p:sp>
            <p:nvSpPr>
              <p:cNvPr id="244" name="CustomShape 16"/>
              <p:cNvSpPr/>
              <p:nvPr/>
            </p:nvSpPr>
            <p:spPr>
              <a:xfrm>
                <a:off x="8662680" y="3276720"/>
                <a:ext cx="3515760" cy="3565080"/>
              </a:xfrm>
              <a:custGeom>
                <a:avLst/>
                <a:gdLst/>
                <a:ahLst/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45" name="CustomShape 17"/>
              <p:cNvSpPr/>
              <p:nvPr/>
            </p:nvSpPr>
            <p:spPr>
              <a:xfrm>
                <a:off x="8913240" y="4186080"/>
                <a:ext cx="3265200" cy="2667600"/>
              </a:xfrm>
              <a:custGeom>
                <a:avLst/>
                <a:gdLst/>
                <a:ahLst/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46" name="CustomShape 18"/>
              <p:cNvSpPr/>
              <p:nvPr/>
            </p:nvSpPr>
            <p:spPr>
              <a:xfrm>
                <a:off x="11937240" y="6677640"/>
                <a:ext cx="254520" cy="177480"/>
              </a:xfrm>
              <a:custGeom>
                <a:avLst/>
                <a:gdLst/>
                <a:ahLst/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47" name="CustomShape 19"/>
              <p:cNvSpPr/>
              <p:nvPr/>
            </p:nvSpPr>
            <p:spPr>
              <a:xfrm>
                <a:off x="11583360" y="6516720"/>
                <a:ext cx="583920" cy="340200"/>
              </a:xfrm>
              <a:custGeom>
                <a:avLst/>
                <a:gdLst/>
                <a:ahLst/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48" name="CustomShape 20"/>
              <p:cNvSpPr/>
              <p:nvPr/>
            </p:nvSpPr>
            <p:spPr>
              <a:xfrm>
                <a:off x="9588600" y="5460480"/>
                <a:ext cx="2589840" cy="1380240"/>
              </a:xfrm>
              <a:custGeom>
                <a:avLst/>
                <a:gdLst/>
                <a:ahLst/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49" name="CustomShape 21"/>
              <p:cNvSpPr/>
              <p:nvPr/>
            </p:nvSpPr>
            <p:spPr>
              <a:xfrm>
                <a:off x="9369360" y="5113080"/>
                <a:ext cx="2822040" cy="1744560"/>
              </a:xfrm>
              <a:custGeom>
                <a:avLst/>
                <a:gdLst/>
                <a:ahLst/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50" name="CustomShape 22"/>
              <p:cNvSpPr/>
              <p:nvPr/>
            </p:nvSpPr>
            <p:spPr>
              <a:xfrm>
                <a:off x="9188280" y="4664160"/>
                <a:ext cx="2990160" cy="2190960"/>
              </a:xfrm>
              <a:custGeom>
                <a:avLst/>
                <a:gdLst/>
                <a:ahLst/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251" name="CustomShape 23"/>
            <p:cNvSpPr/>
            <p:nvPr/>
          </p:nvSpPr>
          <p:spPr>
            <a:xfrm>
              <a:off x="7980480" y="5197320"/>
              <a:ext cx="4211280" cy="1660320"/>
            </a:xfrm>
            <a:custGeom>
              <a:avLst/>
              <a:gdLst/>
              <a:ahLst/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CustomShape 1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3" name="CustomShape 2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254" name="Group 3"/>
          <p:cNvGrpSpPr/>
          <p:nvPr/>
        </p:nvGrpSpPr>
        <p:grpSpPr>
          <a:xfrm>
            <a:off x="10800" y="-2880"/>
            <a:ext cx="2198520" cy="3348720"/>
            <a:chOff x="10800" y="-2880"/>
            <a:chExt cx="2198520" cy="3348720"/>
          </a:xfrm>
        </p:grpSpPr>
        <p:sp>
          <p:nvSpPr>
            <p:cNvPr id="255" name="CustomShape 4"/>
            <p:cNvSpPr/>
            <p:nvPr/>
          </p:nvSpPr>
          <p:spPr>
            <a:xfrm rot="10800000">
              <a:off x="693000" y="-2880"/>
              <a:ext cx="1325880" cy="597240"/>
            </a:xfrm>
            <a:custGeom>
              <a:avLst/>
              <a:gdLst/>
              <a:ahLst/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56" name="CustomShape 5"/>
            <p:cNvSpPr/>
            <p:nvPr/>
          </p:nvSpPr>
          <p:spPr>
            <a:xfrm>
              <a:off x="19440" y="15120"/>
              <a:ext cx="2189880" cy="3330720"/>
            </a:xfrm>
            <a:custGeom>
              <a:avLst/>
              <a:gdLst/>
              <a:ahLst/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7" name="CustomShape 6"/>
            <p:cNvSpPr/>
            <p:nvPr/>
          </p:nvSpPr>
          <p:spPr>
            <a:xfrm>
              <a:off x="10800" y="15120"/>
              <a:ext cx="1978200" cy="3074760"/>
            </a:xfrm>
            <a:custGeom>
              <a:avLst/>
              <a:gdLst/>
              <a:ahLst/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8" name="CustomShape 7"/>
            <p:cNvSpPr/>
            <p:nvPr/>
          </p:nvSpPr>
          <p:spPr>
            <a:xfrm>
              <a:off x="25200" y="15120"/>
              <a:ext cx="1565640" cy="2737080"/>
            </a:xfrm>
            <a:custGeom>
              <a:avLst/>
              <a:gdLst/>
              <a:ahLst/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9" name="CustomShape 8"/>
            <p:cNvSpPr/>
            <p:nvPr/>
          </p:nvSpPr>
          <p:spPr>
            <a:xfrm>
              <a:off x="10800" y="15120"/>
              <a:ext cx="1368000" cy="2644560"/>
            </a:xfrm>
            <a:custGeom>
              <a:avLst/>
              <a:gdLst/>
              <a:ahLst/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0" name="CustomShape 9"/>
            <p:cNvSpPr/>
            <p:nvPr/>
          </p:nvSpPr>
          <p:spPr>
            <a:xfrm>
              <a:off x="18720" y="543600"/>
              <a:ext cx="493920" cy="1905120"/>
            </a:xfrm>
            <a:custGeom>
              <a:avLst/>
              <a:gdLst/>
              <a:ahLst/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1" name="CustomShape 10"/>
            <p:cNvSpPr/>
            <p:nvPr/>
          </p:nvSpPr>
          <p:spPr>
            <a:xfrm>
              <a:off x="10800" y="672120"/>
              <a:ext cx="396720" cy="1689840"/>
            </a:xfrm>
            <a:custGeom>
              <a:avLst/>
              <a:gdLst/>
              <a:ahLst/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2" name="CustomShape 11"/>
            <p:cNvSpPr/>
            <p:nvPr/>
          </p:nvSpPr>
          <p:spPr>
            <a:xfrm>
              <a:off x="23040" y="881280"/>
              <a:ext cx="258480" cy="1336320"/>
            </a:xfrm>
            <a:custGeom>
              <a:avLst/>
              <a:gdLst/>
              <a:ahLst/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63" name="TextShape 12"/>
          <p:cNvSpPr txBox="1"/>
          <p:nvPr/>
        </p:nvSpPr>
        <p:spPr>
          <a:xfrm>
            <a:off x="407880" y="180360"/>
            <a:ext cx="4557240" cy="1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000"/>
          </a:bodyPr>
          <a:p>
            <a:pPr>
              <a:lnSpc>
                <a:spcPct val="100000"/>
              </a:lnSpc>
            </a:pPr>
            <a:r>
              <a:rPr b="0" lang="pl-PL" sz="4400" spc="-1" strike="noStrike">
                <a:solidFill>
                  <a:srgbClr val="3f3423"/>
                </a:solidFill>
                <a:latin typeface="Sagona Book"/>
              </a:rPr>
              <a:t>Obowiązki ucznia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TextShape 13"/>
          <p:cNvSpPr txBox="1"/>
          <p:nvPr/>
        </p:nvSpPr>
        <p:spPr>
          <a:xfrm>
            <a:off x="427320" y="1848600"/>
            <a:ext cx="5330160" cy="482868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marL="343080" indent="-342720">
              <a:lnSpc>
                <a:spcPct val="110000"/>
              </a:lnSpc>
              <a:spcBef>
                <a:spcPts val="1001"/>
              </a:spcBef>
              <a:buClr>
                <a:srgbClr val="c3954d"/>
              </a:buClr>
              <a:buFont typeface="Sagona Book"/>
              <a:buAutoNum type="arabicPeriod"/>
            </a:pP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Obowiązek nauki do 18. roku życia.</a:t>
            </a: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  <a:p>
            <a:pPr marL="343080" indent="-342720">
              <a:lnSpc>
                <a:spcPct val="110000"/>
              </a:lnSpc>
              <a:spcBef>
                <a:spcPts val="1001"/>
              </a:spcBef>
              <a:buClr>
                <a:srgbClr val="c3954d"/>
              </a:buClr>
              <a:buFont typeface="Sagona Book"/>
              <a:buAutoNum type="arabicPeriod"/>
            </a:pP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Uczęszczanie na zajęcia edukacyjne, bycie przygotowanym do zajęć (niespóźnianie się na lekcje, terminowe usprawiedliwianie nieobecności, aktywny udział w zajęciach)</a:t>
            </a: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  <a:p>
            <a:pPr marL="343080" indent="-342720">
              <a:lnSpc>
                <a:spcPct val="110000"/>
              </a:lnSpc>
              <a:spcBef>
                <a:spcPts val="1001"/>
              </a:spcBef>
              <a:buClr>
                <a:srgbClr val="c3954d"/>
              </a:buClr>
              <a:buFont typeface="Sagona Book"/>
              <a:buAutoNum type="arabicPeriod"/>
            </a:pP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Estetyczny ubiór i powierzchowność.</a:t>
            </a: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  <a:p>
            <a:pPr marL="343080" indent="-342720">
              <a:lnSpc>
                <a:spcPct val="110000"/>
              </a:lnSpc>
              <a:spcBef>
                <a:spcPts val="1001"/>
              </a:spcBef>
              <a:buClr>
                <a:srgbClr val="c3954d"/>
              </a:buClr>
              <a:buFont typeface="Sagona Book"/>
              <a:buAutoNum type="arabicPeriod"/>
            </a:pP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Godne reprezentowanie szkoły</a:t>
            </a: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  <a:p>
            <a:pPr marL="343080" indent="-342720">
              <a:lnSpc>
                <a:spcPct val="110000"/>
              </a:lnSpc>
              <a:spcBef>
                <a:spcPts val="1001"/>
              </a:spcBef>
              <a:buClr>
                <a:srgbClr val="c3954d"/>
              </a:buClr>
              <a:buFont typeface="Sagona Book"/>
              <a:buAutoNum type="arabicPeriod"/>
            </a:pP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Dbałość o mienie szkoły</a:t>
            </a: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  <a:p>
            <a:pPr>
              <a:lnSpc>
                <a:spcPct val="110000"/>
              </a:lnSpc>
              <a:spcBef>
                <a:spcPts val="1001"/>
              </a:spcBef>
            </a:pP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</p:txBody>
      </p:sp>
      <p:pic>
        <p:nvPicPr>
          <p:cNvPr id="265" name="Picture 1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</p:blipFill>
        <p:spPr>
          <a:xfrm>
            <a:off x="5978160" y="1180080"/>
            <a:ext cx="6200280" cy="3708360"/>
          </a:xfrm>
          <a:prstGeom prst="rect">
            <a:avLst/>
          </a:prstGeom>
          <a:ln w="0">
            <a:noFill/>
          </a:ln>
        </p:spPr>
      </p:pic>
      <p:grpSp>
        <p:nvGrpSpPr>
          <p:cNvPr id="266" name="Group 14"/>
          <p:cNvGrpSpPr/>
          <p:nvPr/>
        </p:nvGrpSpPr>
        <p:grpSpPr>
          <a:xfrm>
            <a:off x="7980480" y="3276720"/>
            <a:ext cx="4211280" cy="3580920"/>
            <a:chOff x="7980480" y="3276720"/>
            <a:chExt cx="4211280" cy="3580920"/>
          </a:xfrm>
        </p:grpSpPr>
        <p:sp>
          <p:nvSpPr>
            <p:cNvPr id="267" name="CustomShape 15"/>
            <p:cNvSpPr/>
            <p:nvPr/>
          </p:nvSpPr>
          <p:spPr>
            <a:xfrm>
              <a:off x="10439280" y="6178680"/>
              <a:ext cx="1481760" cy="678960"/>
            </a:xfrm>
            <a:custGeom>
              <a:avLst/>
              <a:gdLst/>
              <a:ahLst/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grpSp>
          <p:nvGrpSpPr>
            <p:cNvPr id="268" name="Group 16"/>
            <p:cNvGrpSpPr/>
            <p:nvPr/>
          </p:nvGrpSpPr>
          <p:grpSpPr>
            <a:xfrm>
              <a:off x="8662680" y="3276720"/>
              <a:ext cx="3529080" cy="3580920"/>
              <a:chOff x="8662680" y="3276720"/>
              <a:chExt cx="3529080" cy="3580920"/>
            </a:xfrm>
          </p:grpSpPr>
          <p:sp>
            <p:nvSpPr>
              <p:cNvPr id="269" name="CustomShape 17"/>
              <p:cNvSpPr/>
              <p:nvPr/>
            </p:nvSpPr>
            <p:spPr>
              <a:xfrm>
                <a:off x="8662680" y="3276720"/>
                <a:ext cx="3515760" cy="3565080"/>
              </a:xfrm>
              <a:custGeom>
                <a:avLst/>
                <a:gdLst/>
                <a:ahLst/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70" name="CustomShape 18"/>
              <p:cNvSpPr/>
              <p:nvPr/>
            </p:nvSpPr>
            <p:spPr>
              <a:xfrm>
                <a:off x="8913240" y="4186080"/>
                <a:ext cx="3265200" cy="2667600"/>
              </a:xfrm>
              <a:custGeom>
                <a:avLst/>
                <a:gdLst/>
                <a:ahLst/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71" name="CustomShape 19"/>
              <p:cNvSpPr/>
              <p:nvPr/>
            </p:nvSpPr>
            <p:spPr>
              <a:xfrm>
                <a:off x="11937240" y="6677640"/>
                <a:ext cx="254520" cy="177480"/>
              </a:xfrm>
              <a:custGeom>
                <a:avLst/>
                <a:gdLst/>
                <a:ahLst/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72" name="CustomShape 20"/>
              <p:cNvSpPr/>
              <p:nvPr/>
            </p:nvSpPr>
            <p:spPr>
              <a:xfrm>
                <a:off x="11583360" y="6516720"/>
                <a:ext cx="583920" cy="340200"/>
              </a:xfrm>
              <a:custGeom>
                <a:avLst/>
                <a:gdLst/>
                <a:ahLst/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73" name="CustomShape 21"/>
              <p:cNvSpPr/>
              <p:nvPr/>
            </p:nvSpPr>
            <p:spPr>
              <a:xfrm>
                <a:off x="9588600" y="5460480"/>
                <a:ext cx="2589840" cy="1380240"/>
              </a:xfrm>
              <a:custGeom>
                <a:avLst/>
                <a:gdLst/>
                <a:ahLst/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74" name="CustomShape 22"/>
              <p:cNvSpPr/>
              <p:nvPr/>
            </p:nvSpPr>
            <p:spPr>
              <a:xfrm>
                <a:off x="9369360" y="5113080"/>
                <a:ext cx="2822040" cy="1744560"/>
              </a:xfrm>
              <a:custGeom>
                <a:avLst/>
                <a:gdLst/>
                <a:ahLst/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75" name="CustomShape 23"/>
              <p:cNvSpPr/>
              <p:nvPr/>
            </p:nvSpPr>
            <p:spPr>
              <a:xfrm>
                <a:off x="9188280" y="4664160"/>
                <a:ext cx="2990160" cy="2190960"/>
              </a:xfrm>
              <a:custGeom>
                <a:avLst/>
                <a:gdLst/>
                <a:ahLst/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276" name="CustomShape 24"/>
            <p:cNvSpPr/>
            <p:nvPr/>
          </p:nvSpPr>
          <p:spPr>
            <a:xfrm>
              <a:off x="7980480" y="5197320"/>
              <a:ext cx="4211280" cy="1660320"/>
            </a:xfrm>
            <a:custGeom>
              <a:avLst/>
              <a:gdLst/>
              <a:ahLst/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" dur="indefinite" restart="never" nodeType="tmRoot">
          <p:childTnLst>
            <p:seq>
              <p:cTn id="16" dur="indefinite" nodeType="mainSeq"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with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20" dur="6208" fill="hold"/>
                                        <p:tgtEl>
                                          <p:spTgt spid="2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seq>
              <p:cTn id="21" restart="whenNotActive" nodeType="interactiveSeq" fill="hold">
                <p:stCondLst>
                  <p:cond delay="0" evt="onClick">
                    <p:tgtEl>
                      <p:spTgt spid="265"/>
                    </p:tgtEl>
                  </p:cond>
                </p:stCondLst>
                <p:childTnLst>
                  <p:par>
                    <p:cTn id="22" fill="hold">
                      <p:stCondLst>
                        <p:cond delay="0" evt="onClick">
                          <p:tgtEl>
                            <p:spTgt spid="265"/>
                          </p:tgtEl>
                        </p:cond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nodeType="click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2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CustomShape 1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8" name="CustomShape 2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9" name="CustomShape 3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80" name="Symbol zastępczy zawartości 8" descr="Nastolatek pracujący nad projektem elektronicznym"/>
          <p:cNvPicPr/>
          <p:nvPr/>
        </p:nvPicPr>
        <p:blipFill>
          <a:blip r:embed="rId1">
            <a:alphaModFix amt="60000"/>
          </a:blip>
          <a:srcRect l="0" t="7864" r="-2" b="7864"/>
          <a:stretch/>
        </p:blipFill>
        <p:spPr>
          <a:xfrm>
            <a:off x="0" y="0"/>
            <a:ext cx="12188520" cy="6856200"/>
          </a:xfrm>
          <a:prstGeom prst="rect">
            <a:avLst/>
          </a:prstGeom>
          <a:ln w="0">
            <a:noFill/>
          </a:ln>
        </p:spPr>
      </p:pic>
      <p:grpSp>
        <p:nvGrpSpPr>
          <p:cNvPr id="281" name="Group 4"/>
          <p:cNvGrpSpPr/>
          <p:nvPr/>
        </p:nvGrpSpPr>
        <p:grpSpPr>
          <a:xfrm>
            <a:off x="10800" y="15120"/>
            <a:ext cx="2198520" cy="3330720"/>
            <a:chOff x="10800" y="15120"/>
            <a:chExt cx="2198520" cy="3330720"/>
          </a:xfrm>
        </p:grpSpPr>
        <p:sp>
          <p:nvSpPr>
            <p:cNvPr id="282" name="CustomShape 5"/>
            <p:cNvSpPr/>
            <p:nvPr/>
          </p:nvSpPr>
          <p:spPr>
            <a:xfrm>
              <a:off x="19440" y="15120"/>
              <a:ext cx="2189880" cy="3330720"/>
            </a:xfrm>
            <a:custGeom>
              <a:avLst/>
              <a:gdLst/>
              <a:ahLst/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cap="rnd" w="9525">
              <a:solidFill>
                <a:schemeClr val="bg2">
                  <a:alpha val="3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3" name="CustomShape 6"/>
            <p:cNvSpPr/>
            <p:nvPr/>
          </p:nvSpPr>
          <p:spPr>
            <a:xfrm>
              <a:off x="10800" y="15120"/>
              <a:ext cx="1978200" cy="3074760"/>
            </a:xfrm>
            <a:custGeom>
              <a:avLst/>
              <a:gdLst/>
              <a:ahLst/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cap="rnd" w="9525">
              <a:solidFill>
                <a:schemeClr val="bg2">
                  <a:alpha val="3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4" name="CustomShape 7"/>
            <p:cNvSpPr/>
            <p:nvPr/>
          </p:nvSpPr>
          <p:spPr>
            <a:xfrm>
              <a:off x="25200" y="15120"/>
              <a:ext cx="1565640" cy="2737080"/>
            </a:xfrm>
            <a:custGeom>
              <a:avLst/>
              <a:gdLst/>
              <a:ahLst/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cap="rnd" w="9525">
              <a:solidFill>
                <a:schemeClr val="bg2">
                  <a:alpha val="3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5" name="CustomShape 8"/>
            <p:cNvSpPr/>
            <p:nvPr/>
          </p:nvSpPr>
          <p:spPr>
            <a:xfrm>
              <a:off x="10800" y="15120"/>
              <a:ext cx="1368000" cy="2644560"/>
            </a:xfrm>
            <a:custGeom>
              <a:avLst/>
              <a:gdLst/>
              <a:ahLst/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cap="rnd" w="9525">
              <a:solidFill>
                <a:schemeClr val="bg2">
                  <a:alpha val="3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6" name="CustomShape 9"/>
            <p:cNvSpPr/>
            <p:nvPr/>
          </p:nvSpPr>
          <p:spPr>
            <a:xfrm>
              <a:off x="18720" y="543960"/>
              <a:ext cx="493920" cy="1905120"/>
            </a:xfrm>
            <a:custGeom>
              <a:avLst/>
              <a:gdLst/>
              <a:ahLst/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cap="rnd" w="9525">
              <a:solidFill>
                <a:schemeClr val="bg2">
                  <a:alpha val="3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7" name="CustomShape 10"/>
            <p:cNvSpPr/>
            <p:nvPr/>
          </p:nvSpPr>
          <p:spPr>
            <a:xfrm>
              <a:off x="10800" y="672120"/>
              <a:ext cx="396720" cy="1689840"/>
            </a:xfrm>
            <a:custGeom>
              <a:avLst/>
              <a:gdLst/>
              <a:ahLst/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cap="rnd" w="9525">
              <a:solidFill>
                <a:schemeClr val="bg2">
                  <a:alpha val="3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8" name="CustomShape 11"/>
            <p:cNvSpPr/>
            <p:nvPr/>
          </p:nvSpPr>
          <p:spPr>
            <a:xfrm>
              <a:off x="23040" y="881280"/>
              <a:ext cx="258480" cy="1336320"/>
            </a:xfrm>
            <a:custGeom>
              <a:avLst/>
              <a:gdLst/>
              <a:ahLst/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cap="rnd" w="9525">
              <a:solidFill>
                <a:schemeClr val="bg2">
                  <a:alpha val="3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89" name="TextShape 12"/>
          <p:cNvSpPr txBox="1"/>
          <p:nvPr/>
        </p:nvSpPr>
        <p:spPr>
          <a:xfrm>
            <a:off x="1198080" y="726120"/>
            <a:ext cx="4794840" cy="50180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ffffff"/>
                </a:solidFill>
                <a:latin typeface="Sagona Book"/>
              </a:rPr>
              <a:t>Dziecko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90" name="Group 13"/>
          <p:cNvGrpSpPr/>
          <p:nvPr/>
        </p:nvGrpSpPr>
        <p:grpSpPr>
          <a:xfrm>
            <a:off x="7980480" y="3276720"/>
            <a:ext cx="4211280" cy="3580920"/>
            <a:chOff x="7980480" y="3276720"/>
            <a:chExt cx="4211280" cy="3580920"/>
          </a:xfrm>
        </p:grpSpPr>
        <p:grpSp>
          <p:nvGrpSpPr>
            <p:cNvPr id="291" name="Group 14"/>
            <p:cNvGrpSpPr/>
            <p:nvPr/>
          </p:nvGrpSpPr>
          <p:grpSpPr>
            <a:xfrm>
              <a:off x="8662680" y="3276720"/>
              <a:ext cx="3529080" cy="3580920"/>
              <a:chOff x="8662680" y="3276720"/>
              <a:chExt cx="3529080" cy="3580920"/>
            </a:xfrm>
          </p:grpSpPr>
          <p:sp>
            <p:nvSpPr>
              <p:cNvPr id="292" name="CustomShape 15"/>
              <p:cNvSpPr/>
              <p:nvPr/>
            </p:nvSpPr>
            <p:spPr>
              <a:xfrm>
                <a:off x="8662680" y="3276720"/>
                <a:ext cx="3515760" cy="3565080"/>
              </a:xfrm>
              <a:custGeom>
                <a:avLst/>
                <a:gdLst/>
                <a:ahLst/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93" name="CustomShape 16"/>
              <p:cNvSpPr/>
              <p:nvPr/>
            </p:nvSpPr>
            <p:spPr>
              <a:xfrm>
                <a:off x="8913240" y="4186080"/>
                <a:ext cx="3265200" cy="2667600"/>
              </a:xfrm>
              <a:custGeom>
                <a:avLst/>
                <a:gdLst/>
                <a:ahLst/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94" name="CustomShape 17"/>
              <p:cNvSpPr/>
              <p:nvPr/>
            </p:nvSpPr>
            <p:spPr>
              <a:xfrm>
                <a:off x="11937240" y="6677640"/>
                <a:ext cx="254520" cy="177480"/>
              </a:xfrm>
              <a:custGeom>
                <a:avLst/>
                <a:gdLst/>
                <a:ahLst/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95" name="CustomShape 18"/>
              <p:cNvSpPr/>
              <p:nvPr/>
            </p:nvSpPr>
            <p:spPr>
              <a:xfrm>
                <a:off x="11583360" y="6516720"/>
                <a:ext cx="583920" cy="340200"/>
              </a:xfrm>
              <a:custGeom>
                <a:avLst/>
                <a:gdLst/>
                <a:ahLst/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96" name="CustomShape 19"/>
              <p:cNvSpPr/>
              <p:nvPr/>
            </p:nvSpPr>
            <p:spPr>
              <a:xfrm>
                <a:off x="9588600" y="5460480"/>
                <a:ext cx="2589840" cy="1380240"/>
              </a:xfrm>
              <a:custGeom>
                <a:avLst/>
                <a:gdLst/>
                <a:ahLst/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97" name="CustomShape 20"/>
              <p:cNvSpPr/>
              <p:nvPr/>
            </p:nvSpPr>
            <p:spPr>
              <a:xfrm>
                <a:off x="9369360" y="5113080"/>
                <a:ext cx="2822040" cy="1744560"/>
              </a:xfrm>
              <a:custGeom>
                <a:avLst/>
                <a:gdLst/>
                <a:ahLst/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98" name="CustomShape 21"/>
              <p:cNvSpPr/>
              <p:nvPr/>
            </p:nvSpPr>
            <p:spPr>
              <a:xfrm>
                <a:off x="9188280" y="4664160"/>
                <a:ext cx="2990160" cy="2190960"/>
              </a:xfrm>
              <a:custGeom>
                <a:avLst/>
                <a:gdLst/>
                <a:ahLst/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299" name="CustomShape 22"/>
            <p:cNvSpPr/>
            <p:nvPr/>
          </p:nvSpPr>
          <p:spPr>
            <a:xfrm>
              <a:off x="7980480" y="5197320"/>
              <a:ext cx="4211280" cy="1660320"/>
            </a:xfrm>
            <a:custGeom>
              <a:avLst/>
              <a:gdLst/>
              <a:ahLst/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300" name="TextShape 23"/>
          <p:cNvSpPr txBox="1"/>
          <p:nvPr/>
        </p:nvSpPr>
        <p:spPr>
          <a:xfrm>
            <a:off x="6195240" y="726480"/>
            <a:ext cx="4977720" cy="5016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endParaRPr b="0" lang="pl-PL" sz="2800" spc="-1" strike="noStrike">
              <a:solidFill>
                <a:srgbClr val="3f3423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CustomShape 1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2" name="CustomShape 2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3" name="CustomShape 3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04" name="Obraz 4" descr="Obraz zawierający niebo, zewnętrzne&#10;&#10;Opis wygenerowany automatycznie"/>
          <p:cNvPicPr/>
          <p:nvPr/>
        </p:nvPicPr>
        <p:blipFill>
          <a:blip r:embed="rId1">
            <a:alphaModFix amt="60000"/>
          </a:blip>
          <a:srcRect l="0" t="2789" r="0" b="12938"/>
          <a:stretch/>
        </p:blipFill>
        <p:spPr>
          <a:xfrm>
            <a:off x="0" y="0"/>
            <a:ext cx="12188520" cy="6856200"/>
          </a:xfrm>
          <a:prstGeom prst="rect">
            <a:avLst/>
          </a:prstGeom>
          <a:ln w="0">
            <a:noFill/>
          </a:ln>
        </p:spPr>
      </p:pic>
      <p:grpSp>
        <p:nvGrpSpPr>
          <p:cNvPr id="305" name="Group 4"/>
          <p:cNvGrpSpPr/>
          <p:nvPr/>
        </p:nvGrpSpPr>
        <p:grpSpPr>
          <a:xfrm>
            <a:off x="10800" y="15120"/>
            <a:ext cx="2198520" cy="3330720"/>
            <a:chOff x="10800" y="15120"/>
            <a:chExt cx="2198520" cy="3330720"/>
          </a:xfrm>
        </p:grpSpPr>
        <p:sp>
          <p:nvSpPr>
            <p:cNvPr id="306" name="CustomShape 5"/>
            <p:cNvSpPr/>
            <p:nvPr/>
          </p:nvSpPr>
          <p:spPr>
            <a:xfrm>
              <a:off x="19440" y="15120"/>
              <a:ext cx="2189880" cy="3330720"/>
            </a:xfrm>
            <a:custGeom>
              <a:avLst/>
              <a:gdLst/>
              <a:ahLst/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cap="rnd" w="9525">
              <a:solidFill>
                <a:schemeClr val="bg2">
                  <a:alpha val="3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7" name="CustomShape 6"/>
            <p:cNvSpPr/>
            <p:nvPr/>
          </p:nvSpPr>
          <p:spPr>
            <a:xfrm>
              <a:off x="10800" y="15120"/>
              <a:ext cx="1978200" cy="3074760"/>
            </a:xfrm>
            <a:custGeom>
              <a:avLst/>
              <a:gdLst/>
              <a:ahLst/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cap="rnd" w="9525">
              <a:solidFill>
                <a:schemeClr val="bg2">
                  <a:alpha val="3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8" name="CustomShape 7"/>
            <p:cNvSpPr/>
            <p:nvPr/>
          </p:nvSpPr>
          <p:spPr>
            <a:xfrm>
              <a:off x="25200" y="15120"/>
              <a:ext cx="1565640" cy="2737080"/>
            </a:xfrm>
            <a:custGeom>
              <a:avLst/>
              <a:gdLst/>
              <a:ahLst/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cap="rnd" w="9525">
              <a:solidFill>
                <a:schemeClr val="bg2">
                  <a:alpha val="3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9" name="CustomShape 8"/>
            <p:cNvSpPr/>
            <p:nvPr/>
          </p:nvSpPr>
          <p:spPr>
            <a:xfrm>
              <a:off x="10800" y="15120"/>
              <a:ext cx="1368000" cy="2644560"/>
            </a:xfrm>
            <a:custGeom>
              <a:avLst/>
              <a:gdLst/>
              <a:ahLst/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cap="rnd" w="9525">
              <a:solidFill>
                <a:schemeClr val="bg2">
                  <a:alpha val="3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0" name="CustomShape 9"/>
            <p:cNvSpPr/>
            <p:nvPr/>
          </p:nvSpPr>
          <p:spPr>
            <a:xfrm>
              <a:off x="18720" y="543960"/>
              <a:ext cx="493920" cy="1905120"/>
            </a:xfrm>
            <a:custGeom>
              <a:avLst/>
              <a:gdLst/>
              <a:ahLst/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cap="rnd" w="9525">
              <a:solidFill>
                <a:schemeClr val="bg2">
                  <a:alpha val="3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1" name="CustomShape 10"/>
            <p:cNvSpPr/>
            <p:nvPr/>
          </p:nvSpPr>
          <p:spPr>
            <a:xfrm>
              <a:off x="10800" y="672120"/>
              <a:ext cx="396720" cy="1689840"/>
            </a:xfrm>
            <a:custGeom>
              <a:avLst/>
              <a:gdLst/>
              <a:ahLst/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cap="rnd" w="9525">
              <a:solidFill>
                <a:schemeClr val="bg2">
                  <a:alpha val="3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2" name="CustomShape 11"/>
            <p:cNvSpPr/>
            <p:nvPr/>
          </p:nvSpPr>
          <p:spPr>
            <a:xfrm>
              <a:off x="23040" y="881280"/>
              <a:ext cx="258480" cy="1336320"/>
            </a:xfrm>
            <a:custGeom>
              <a:avLst/>
              <a:gdLst/>
              <a:ahLst/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cap="rnd" w="9525">
              <a:solidFill>
                <a:schemeClr val="bg2">
                  <a:alpha val="35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13" name="TextShape 12"/>
          <p:cNvSpPr txBox="1"/>
          <p:nvPr/>
        </p:nvSpPr>
        <p:spPr>
          <a:xfrm>
            <a:off x="1198080" y="726120"/>
            <a:ext cx="4794840" cy="50180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14" name="Group 13"/>
          <p:cNvGrpSpPr/>
          <p:nvPr/>
        </p:nvGrpSpPr>
        <p:grpSpPr>
          <a:xfrm>
            <a:off x="7980480" y="3276720"/>
            <a:ext cx="4211280" cy="3580920"/>
            <a:chOff x="7980480" y="3276720"/>
            <a:chExt cx="4211280" cy="3580920"/>
          </a:xfrm>
        </p:grpSpPr>
        <p:grpSp>
          <p:nvGrpSpPr>
            <p:cNvPr id="315" name="Group 14"/>
            <p:cNvGrpSpPr/>
            <p:nvPr/>
          </p:nvGrpSpPr>
          <p:grpSpPr>
            <a:xfrm>
              <a:off x="8662680" y="3276720"/>
              <a:ext cx="3529080" cy="3580920"/>
              <a:chOff x="8662680" y="3276720"/>
              <a:chExt cx="3529080" cy="3580920"/>
            </a:xfrm>
          </p:grpSpPr>
          <p:sp>
            <p:nvSpPr>
              <p:cNvPr id="316" name="CustomShape 15"/>
              <p:cNvSpPr/>
              <p:nvPr/>
            </p:nvSpPr>
            <p:spPr>
              <a:xfrm>
                <a:off x="8662680" y="3276720"/>
                <a:ext cx="3515760" cy="3565080"/>
              </a:xfrm>
              <a:custGeom>
                <a:avLst/>
                <a:gdLst/>
                <a:ahLst/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17" name="CustomShape 16"/>
              <p:cNvSpPr/>
              <p:nvPr/>
            </p:nvSpPr>
            <p:spPr>
              <a:xfrm>
                <a:off x="8913240" y="4186080"/>
                <a:ext cx="3265200" cy="2667600"/>
              </a:xfrm>
              <a:custGeom>
                <a:avLst/>
                <a:gdLst/>
                <a:ahLst/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18" name="CustomShape 17"/>
              <p:cNvSpPr/>
              <p:nvPr/>
            </p:nvSpPr>
            <p:spPr>
              <a:xfrm>
                <a:off x="11937240" y="6677640"/>
                <a:ext cx="254520" cy="177480"/>
              </a:xfrm>
              <a:custGeom>
                <a:avLst/>
                <a:gdLst/>
                <a:ahLst/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19" name="CustomShape 18"/>
              <p:cNvSpPr/>
              <p:nvPr/>
            </p:nvSpPr>
            <p:spPr>
              <a:xfrm>
                <a:off x="11583360" y="6516720"/>
                <a:ext cx="583920" cy="340200"/>
              </a:xfrm>
              <a:custGeom>
                <a:avLst/>
                <a:gdLst/>
                <a:ahLst/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20" name="CustomShape 19"/>
              <p:cNvSpPr/>
              <p:nvPr/>
            </p:nvSpPr>
            <p:spPr>
              <a:xfrm>
                <a:off x="9588600" y="5460480"/>
                <a:ext cx="2589840" cy="1380240"/>
              </a:xfrm>
              <a:custGeom>
                <a:avLst/>
                <a:gdLst/>
                <a:ahLst/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21" name="CustomShape 20"/>
              <p:cNvSpPr/>
              <p:nvPr/>
            </p:nvSpPr>
            <p:spPr>
              <a:xfrm>
                <a:off x="9369360" y="5113080"/>
                <a:ext cx="2822040" cy="1744560"/>
              </a:xfrm>
              <a:custGeom>
                <a:avLst/>
                <a:gdLst/>
                <a:ahLst/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22" name="CustomShape 21"/>
              <p:cNvSpPr/>
              <p:nvPr/>
            </p:nvSpPr>
            <p:spPr>
              <a:xfrm>
                <a:off x="9188280" y="4664160"/>
                <a:ext cx="2990160" cy="2190960"/>
              </a:xfrm>
              <a:custGeom>
                <a:avLst/>
                <a:gdLst/>
                <a:ahLst/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cap="rnd" w="9525">
                <a:solidFill>
                  <a:schemeClr val="bg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323" name="CustomShape 22"/>
            <p:cNvSpPr/>
            <p:nvPr/>
          </p:nvSpPr>
          <p:spPr>
            <a:xfrm>
              <a:off x="7980480" y="5197320"/>
              <a:ext cx="4211280" cy="1660320"/>
            </a:xfrm>
            <a:custGeom>
              <a:avLst/>
              <a:gdLst/>
              <a:ahLst/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324" name="TextShape 23"/>
          <p:cNvSpPr txBox="1"/>
          <p:nvPr/>
        </p:nvSpPr>
        <p:spPr>
          <a:xfrm>
            <a:off x="919080" y="919800"/>
            <a:ext cx="4977720" cy="5016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pl-PL" sz="1800" spc="-1" strike="noStrike">
                <a:solidFill>
                  <a:srgbClr val="ffffff"/>
                </a:solidFill>
                <a:latin typeface="Arial"/>
              </a:rPr>
              <a:t>Każdemu dziecku, niezależnie od koloru skóry, wyznania czy pochodzenia, przysługują takie same prawa - prawa dziecka. Najważniejszym dokumentem dotyczącym praw dziecka jest Konwencja o prawach dziecka uchwalona w 1989 roku przez Zgromadzenie Ogólne Organizacji Narodów Zjednoczonych i ratyfikowana przez Polskę w 1991 roku.</a:t>
            </a: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  <a:p>
            <a:pPr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CustomShape 1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6" name="CustomShape 2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327" name="Group 3"/>
          <p:cNvGrpSpPr/>
          <p:nvPr/>
        </p:nvGrpSpPr>
        <p:grpSpPr>
          <a:xfrm>
            <a:off x="10800" y="-2880"/>
            <a:ext cx="2198520" cy="3348720"/>
            <a:chOff x="10800" y="-2880"/>
            <a:chExt cx="2198520" cy="3348720"/>
          </a:xfrm>
        </p:grpSpPr>
        <p:sp>
          <p:nvSpPr>
            <p:cNvPr id="328" name="CustomShape 4"/>
            <p:cNvSpPr/>
            <p:nvPr/>
          </p:nvSpPr>
          <p:spPr>
            <a:xfrm rot="10800000">
              <a:off x="693000" y="-2880"/>
              <a:ext cx="1325880" cy="597240"/>
            </a:xfrm>
            <a:custGeom>
              <a:avLst/>
              <a:gdLst/>
              <a:ahLst/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29" name="CustomShape 5"/>
            <p:cNvSpPr/>
            <p:nvPr/>
          </p:nvSpPr>
          <p:spPr>
            <a:xfrm>
              <a:off x="19440" y="15120"/>
              <a:ext cx="2189880" cy="3330720"/>
            </a:xfrm>
            <a:custGeom>
              <a:avLst/>
              <a:gdLst/>
              <a:ahLst/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0" name="CustomShape 6"/>
            <p:cNvSpPr/>
            <p:nvPr/>
          </p:nvSpPr>
          <p:spPr>
            <a:xfrm>
              <a:off x="10800" y="15120"/>
              <a:ext cx="1978200" cy="3074760"/>
            </a:xfrm>
            <a:custGeom>
              <a:avLst/>
              <a:gdLst/>
              <a:ahLst/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1" name="CustomShape 7"/>
            <p:cNvSpPr/>
            <p:nvPr/>
          </p:nvSpPr>
          <p:spPr>
            <a:xfrm>
              <a:off x="25200" y="15120"/>
              <a:ext cx="1565640" cy="2737080"/>
            </a:xfrm>
            <a:custGeom>
              <a:avLst/>
              <a:gdLst/>
              <a:ahLst/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2" name="CustomShape 8"/>
            <p:cNvSpPr/>
            <p:nvPr/>
          </p:nvSpPr>
          <p:spPr>
            <a:xfrm>
              <a:off x="10800" y="15120"/>
              <a:ext cx="1368000" cy="2644560"/>
            </a:xfrm>
            <a:custGeom>
              <a:avLst/>
              <a:gdLst/>
              <a:ahLst/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3" name="CustomShape 9"/>
            <p:cNvSpPr/>
            <p:nvPr/>
          </p:nvSpPr>
          <p:spPr>
            <a:xfrm>
              <a:off x="18720" y="543600"/>
              <a:ext cx="493920" cy="1905120"/>
            </a:xfrm>
            <a:custGeom>
              <a:avLst/>
              <a:gdLst/>
              <a:ahLst/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4" name="CustomShape 10"/>
            <p:cNvSpPr/>
            <p:nvPr/>
          </p:nvSpPr>
          <p:spPr>
            <a:xfrm>
              <a:off x="10800" y="672120"/>
              <a:ext cx="396720" cy="1689840"/>
            </a:xfrm>
            <a:custGeom>
              <a:avLst/>
              <a:gdLst/>
              <a:ahLst/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5" name="CustomShape 11"/>
            <p:cNvSpPr/>
            <p:nvPr/>
          </p:nvSpPr>
          <p:spPr>
            <a:xfrm>
              <a:off x="23040" y="881280"/>
              <a:ext cx="258480" cy="1336320"/>
            </a:xfrm>
            <a:custGeom>
              <a:avLst/>
              <a:gdLst/>
              <a:ahLst/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36" name="TextShape 12"/>
          <p:cNvSpPr txBox="1"/>
          <p:nvPr/>
        </p:nvSpPr>
        <p:spPr>
          <a:xfrm>
            <a:off x="833760" y="81720"/>
            <a:ext cx="4390560" cy="16642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>
              <a:lnSpc>
                <a:spcPct val="100000"/>
              </a:lnSpc>
            </a:pPr>
            <a:r>
              <a:rPr b="0" lang="pl-PL" sz="4400" spc="-1" strike="noStrike">
                <a:solidFill>
                  <a:srgbClr val="3f3423"/>
                </a:solidFill>
                <a:latin typeface="Sagona Book"/>
              </a:rPr>
              <a:t>Najważniejsze prawa dziecka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TextShape 13"/>
          <p:cNvSpPr txBox="1"/>
          <p:nvPr/>
        </p:nvSpPr>
        <p:spPr>
          <a:xfrm>
            <a:off x="295560" y="1706760"/>
            <a:ext cx="5494320" cy="48387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marL="343080" indent="-342720">
              <a:lnSpc>
                <a:spcPct val="110000"/>
              </a:lnSpc>
              <a:spcBef>
                <a:spcPts val="1001"/>
              </a:spcBef>
              <a:buClr>
                <a:srgbClr val="c3954d"/>
              </a:buClr>
              <a:buFont typeface="Sagona Book"/>
              <a:buAutoNum type="arabicPeriod"/>
            </a:pP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Nikt nie ma prawa dziecka zmuszać do czegokolwiek, a szczególnie do zrobienia czegoś złego.</a:t>
            </a: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  <a:p>
            <a:pPr marL="343080" indent="-342720">
              <a:lnSpc>
                <a:spcPct val="110000"/>
              </a:lnSpc>
              <a:spcBef>
                <a:spcPts val="1001"/>
              </a:spcBef>
              <a:buClr>
                <a:srgbClr val="c3954d"/>
              </a:buClr>
              <a:buFont typeface="Sagona Book"/>
              <a:buAutoNum type="arabicPeriod"/>
            </a:pP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Nikt nie ma prawa dziecka poniżać, krzywdzić, bić, wyzywać.</a:t>
            </a: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  <a:p>
            <a:pPr marL="343080" indent="-342720">
              <a:lnSpc>
                <a:spcPct val="110000"/>
              </a:lnSpc>
              <a:spcBef>
                <a:spcPts val="1001"/>
              </a:spcBef>
              <a:buClr>
                <a:srgbClr val="c3954d"/>
              </a:buClr>
              <a:buFont typeface="Sagona Book"/>
              <a:buAutoNum type="arabicPeriod"/>
            </a:pP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Dziecko ma prawo otrzymać w potrzebie pomoc i opiekę.</a:t>
            </a: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  <a:p>
            <a:pPr marL="343080" indent="-342720">
              <a:lnSpc>
                <a:spcPct val="110000"/>
              </a:lnSpc>
              <a:spcBef>
                <a:spcPts val="1001"/>
              </a:spcBef>
              <a:buClr>
                <a:srgbClr val="c3954d"/>
              </a:buClr>
              <a:buFont typeface="Sagona Book"/>
              <a:buAutoNum type="arabicPeriod"/>
            </a:pP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Dziecko ma prawo do własnego zdania.</a:t>
            </a: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  <a:p>
            <a:pPr marL="343080" indent="-342720">
              <a:lnSpc>
                <a:spcPct val="110000"/>
              </a:lnSpc>
              <a:spcBef>
                <a:spcPts val="1001"/>
              </a:spcBef>
              <a:buClr>
                <a:srgbClr val="c3954d"/>
              </a:buClr>
              <a:buFont typeface="Sagona Book"/>
              <a:buAutoNum type="arabicPeriod"/>
            </a:pP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Dziecko ma prawo do tajemnic.</a:t>
            </a: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  <a:p>
            <a:pPr>
              <a:lnSpc>
                <a:spcPct val="110000"/>
              </a:lnSpc>
              <a:spcBef>
                <a:spcPts val="1001"/>
              </a:spcBef>
            </a:pP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</p:txBody>
      </p:sp>
      <p:pic>
        <p:nvPicPr>
          <p:cNvPr id="338" name="Symbol zastępczy zawartości 4" descr="Posąg na szczycie budynku"/>
          <p:cNvPicPr/>
          <p:nvPr/>
        </p:nvPicPr>
        <p:blipFill>
          <a:blip r:embed="rId1"/>
          <a:srcRect l="28119" t="0" r="11584" b="0"/>
          <a:stretch/>
        </p:blipFill>
        <p:spPr>
          <a:xfrm>
            <a:off x="5996520" y="0"/>
            <a:ext cx="6194880" cy="6857640"/>
          </a:xfrm>
          <a:prstGeom prst="rect">
            <a:avLst/>
          </a:prstGeom>
          <a:ln w="0">
            <a:noFill/>
          </a:ln>
        </p:spPr>
      </p:pic>
      <p:grpSp>
        <p:nvGrpSpPr>
          <p:cNvPr id="339" name="Group 14"/>
          <p:cNvGrpSpPr/>
          <p:nvPr/>
        </p:nvGrpSpPr>
        <p:grpSpPr>
          <a:xfrm>
            <a:off x="7980480" y="3276720"/>
            <a:ext cx="4211280" cy="3580920"/>
            <a:chOff x="7980480" y="3276720"/>
            <a:chExt cx="4211280" cy="3580920"/>
          </a:xfrm>
        </p:grpSpPr>
        <p:grpSp>
          <p:nvGrpSpPr>
            <p:cNvPr id="340" name="Group 15"/>
            <p:cNvGrpSpPr/>
            <p:nvPr/>
          </p:nvGrpSpPr>
          <p:grpSpPr>
            <a:xfrm>
              <a:off x="8662680" y="3276720"/>
              <a:ext cx="3529080" cy="3580920"/>
              <a:chOff x="8662680" y="3276720"/>
              <a:chExt cx="3529080" cy="3580920"/>
            </a:xfrm>
          </p:grpSpPr>
          <p:sp>
            <p:nvSpPr>
              <p:cNvPr id="341" name="CustomShape 16"/>
              <p:cNvSpPr/>
              <p:nvPr/>
            </p:nvSpPr>
            <p:spPr>
              <a:xfrm>
                <a:off x="8662680" y="3276720"/>
                <a:ext cx="3515760" cy="3565080"/>
              </a:xfrm>
              <a:custGeom>
                <a:avLst/>
                <a:gdLst/>
                <a:ahLst/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42" name="CustomShape 17"/>
              <p:cNvSpPr/>
              <p:nvPr/>
            </p:nvSpPr>
            <p:spPr>
              <a:xfrm>
                <a:off x="8913240" y="4186080"/>
                <a:ext cx="3265200" cy="2667600"/>
              </a:xfrm>
              <a:custGeom>
                <a:avLst/>
                <a:gdLst/>
                <a:ahLst/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43" name="CustomShape 18"/>
              <p:cNvSpPr/>
              <p:nvPr/>
            </p:nvSpPr>
            <p:spPr>
              <a:xfrm>
                <a:off x="11937240" y="6677640"/>
                <a:ext cx="254520" cy="177480"/>
              </a:xfrm>
              <a:custGeom>
                <a:avLst/>
                <a:gdLst/>
                <a:ahLst/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44" name="CustomShape 19"/>
              <p:cNvSpPr/>
              <p:nvPr/>
            </p:nvSpPr>
            <p:spPr>
              <a:xfrm>
                <a:off x="11583360" y="6516720"/>
                <a:ext cx="583920" cy="340200"/>
              </a:xfrm>
              <a:custGeom>
                <a:avLst/>
                <a:gdLst/>
                <a:ahLst/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45" name="CustomShape 20"/>
              <p:cNvSpPr/>
              <p:nvPr/>
            </p:nvSpPr>
            <p:spPr>
              <a:xfrm>
                <a:off x="9588600" y="5460480"/>
                <a:ext cx="2589840" cy="1380240"/>
              </a:xfrm>
              <a:custGeom>
                <a:avLst/>
                <a:gdLst/>
                <a:ahLst/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46" name="CustomShape 21"/>
              <p:cNvSpPr/>
              <p:nvPr/>
            </p:nvSpPr>
            <p:spPr>
              <a:xfrm>
                <a:off x="9369360" y="5113080"/>
                <a:ext cx="2822040" cy="1744560"/>
              </a:xfrm>
              <a:custGeom>
                <a:avLst/>
                <a:gdLst/>
                <a:ahLst/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47" name="CustomShape 22"/>
              <p:cNvSpPr/>
              <p:nvPr/>
            </p:nvSpPr>
            <p:spPr>
              <a:xfrm>
                <a:off x="9188280" y="4664160"/>
                <a:ext cx="2990160" cy="2190960"/>
              </a:xfrm>
              <a:custGeom>
                <a:avLst/>
                <a:gdLst/>
                <a:ahLst/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348" name="CustomShape 23"/>
            <p:cNvSpPr/>
            <p:nvPr/>
          </p:nvSpPr>
          <p:spPr>
            <a:xfrm>
              <a:off x="7980480" y="5197320"/>
              <a:ext cx="4211280" cy="1660320"/>
            </a:xfrm>
            <a:custGeom>
              <a:avLst/>
              <a:gdLst/>
              <a:ahLst/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CustomShape 1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50" name="CustomShape 2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351" name="Group 3"/>
          <p:cNvGrpSpPr/>
          <p:nvPr/>
        </p:nvGrpSpPr>
        <p:grpSpPr>
          <a:xfrm>
            <a:off x="10800" y="-2880"/>
            <a:ext cx="2198520" cy="3348720"/>
            <a:chOff x="10800" y="-2880"/>
            <a:chExt cx="2198520" cy="3348720"/>
          </a:xfrm>
        </p:grpSpPr>
        <p:sp>
          <p:nvSpPr>
            <p:cNvPr id="352" name="CustomShape 4"/>
            <p:cNvSpPr/>
            <p:nvPr/>
          </p:nvSpPr>
          <p:spPr>
            <a:xfrm rot="10800000">
              <a:off x="693000" y="-2880"/>
              <a:ext cx="1325880" cy="597240"/>
            </a:xfrm>
            <a:custGeom>
              <a:avLst/>
              <a:gdLst/>
              <a:ahLst/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53" name="CustomShape 5"/>
            <p:cNvSpPr/>
            <p:nvPr/>
          </p:nvSpPr>
          <p:spPr>
            <a:xfrm>
              <a:off x="19440" y="15120"/>
              <a:ext cx="2189880" cy="3330720"/>
            </a:xfrm>
            <a:custGeom>
              <a:avLst/>
              <a:gdLst/>
              <a:ahLst/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4" name="CustomShape 6"/>
            <p:cNvSpPr/>
            <p:nvPr/>
          </p:nvSpPr>
          <p:spPr>
            <a:xfrm>
              <a:off x="10800" y="15120"/>
              <a:ext cx="1978200" cy="3074760"/>
            </a:xfrm>
            <a:custGeom>
              <a:avLst/>
              <a:gdLst/>
              <a:ahLst/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5" name="CustomShape 7"/>
            <p:cNvSpPr/>
            <p:nvPr/>
          </p:nvSpPr>
          <p:spPr>
            <a:xfrm>
              <a:off x="25200" y="15120"/>
              <a:ext cx="1565640" cy="2737080"/>
            </a:xfrm>
            <a:custGeom>
              <a:avLst/>
              <a:gdLst/>
              <a:ahLst/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6" name="CustomShape 8"/>
            <p:cNvSpPr/>
            <p:nvPr/>
          </p:nvSpPr>
          <p:spPr>
            <a:xfrm>
              <a:off x="10800" y="15120"/>
              <a:ext cx="1368000" cy="2644560"/>
            </a:xfrm>
            <a:custGeom>
              <a:avLst/>
              <a:gdLst/>
              <a:ahLst/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7" name="CustomShape 9"/>
            <p:cNvSpPr/>
            <p:nvPr/>
          </p:nvSpPr>
          <p:spPr>
            <a:xfrm>
              <a:off x="18720" y="543600"/>
              <a:ext cx="493920" cy="1905120"/>
            </a:xfrm>
            <a:custGeom>
              <a:avLst/>
              <a:gdLst/>
              <a:ahLst/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8" name="CustomShape 10"/>
            <p:cNvSpPr/>
            <p:nvPr/>
          </p:nvSpPr>
          <p:spPr>
            <a:xfrm>
              <a:off x="10800" y="672120"/>
              <a:ext cx="396720" cy="1689840"/>
            </a:xfrm>
            <a:custGeom>
              <a:avLst/>
              <a:gdLst/>
              <a:ahLst/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9" name="CustomShape 11"/>
            <p:cNvSpPr/>
            <p:nvPr/>
          </p:nvSpPr>
          <p:spPr>
            <a:xfrm>
              <a:off x="23040" y="881280"/>
              <a:ext cx="258480" cy="1336320"/>
            </a:xfrm>
            <a:custGeom>
              <a:avLst/>
              <a:gdLst/>
              <a:ahLst/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cap="rnd" w="9525">
              <a:solidFill>
                <a:schemeClr val="accent2">
                  <a:alpha val="50000"/>
                </a:schemeClr>
              </a:solidFill>
              <a:custDash>
                <a:ds d="800000" sp="300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60" name="TextShape 12"/>
          <p:cNvSpPr txBox="1"/>
          <p:nvPr/>
        </p:nvSpPr>
        <p:spPr>
          <a:xfrm>
            <a:off x="1114560" y="282600"/>
            <a:ext cx="4390560" cy="924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50000"/>
          </a:bodyPr>
          <a:p>
            <a:pPr>
              <a:lnSpc>
                <a:spcPct val="100000"/>
              </a:lnSpc>
            </a:pPr>
            <a:r>
              <a:rPr b="0" lang="pl-PL" sz="4400" spc="-1" strike="noStrike">
                <a:solidFill>
                  <a:srgbClr val="3f3423"/>
                </a:solidFill>
                <a:latin typeface="Sagona Book"/>
              </a:rPr>
              <a:t>Obowiązki dziecka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1" name="TextShape 13"/>
          <p:cNvSpPr txBox="1"/>
          <p:nvPr/>
        </p:nvSpPr>
        <p:spPr>
          <a:xfrm>
            <a:off x="295920" y="1474560"/>
            <a:ext cx="5479920" cy="53982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marL="343080" indent="-342720">
              <a:lnSpc>
                <a:spcPct val="110000"/>
              </a:lnSpc>
              <a:spcBef>
                <a:spcPts val="1001"/>
              </a:spcBef>
              <a:buClr>
                <a:srgbClr val="c3954d"/>
              </a:buClr>
              <a:buFont typeface="Sagona Book"/>
              <a:buAutoNum type="arabicPeriod"/>
            </a:pP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S</a:t>
            </a:r>
            <a:r>
              <a:rPr b="0" lang="en-US" sz="1800" spc="-1" strike="noStrike">
                <a:solidFill>
                  <a:srgbClr val="3f3423"/>
                </a:solidFill>
                <a:latin typeface="Arial"/>
              </a:rPr>
              <a:t>zanowanie rodziców</a:t>
            </a: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.</a:t>
            </a: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  <a:p>
            <a:pPr marL="343080" indent="-342720">
              <a:lnSpc>
                <a:spcPct val="110000"/>
              </a:lnSpc>
              <a:spcBef>
                <a:spcPts val="1001"/>
              </a:spcBef>
              <a:buClr>
                <a:srgbClr val="c3954d"/>
              </a:buClr>
              <a:buFont typeface="Sagona Book"/>
              <a:buAutoNum type="arabicPeriod"/>
            </a:pP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R</a:t>
            </a:r>
            <a:r>
              <a:rPr b="0" lang="en-US" sz="1800" spc="-1" strike="noStrike">
                <a:solidFill>
                  <a:srgbClr val="3f3423"/>
                </a:solidFill>
                <a:latin typeface="Arial"/>
              </a:rPr>
              <a:t>eagowanie na prośby</a:t>
            </a: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.</a:t>
            </a: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  <a:p>
            <a:pPr marL="343080" indent="-342720">
              <a:lnSpc>
                <a:spcPct val="110000"/>
              </a:lnSpc>
              <a:spcBef>
                <a:spcPts val="1001"/>
              </a:spcBef>
              <a:buClr>
                <a:srgbClr val="c3954d"/>
              </a:buClr>
              <a:buFont typeface="Sagona Book"/>
              <a:buAutoNum type="arabicPeriod"/>
            </a:pP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O</a:t>
            </a:r>
            <a:r>
              <a:rPr b="0" lang="en-US" sz="1800" spc="-1" strike="noStrike">
                <a:solidFill>
                  <a:srgbClr val="3f3423"/>
                </a:solidFill>
                <a:latin typeface="Arial"/>
              </a:rPr>
              <a:t>kazywanie wdzięczności</a:t>
            </a: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.</a:t>
            </a: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  <a:p>
            <a:pPr marL="343080" indent="-342720">
              <a:lnSpc>
                <a:spcPct val="110000"/>
              </a:lnSpc>
              <a:spcBef>
                <a:spcPts val="1001"/>
              </a:spcBef>
              <a:buClr>
                <a:srgbClr val="c3954d"/>
              </a:buClr>
              <a:buFont typeface="Sagona Book"/>
              <a:buAutoNum type="arabicPeriod"/>
            </a:pP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S</a:t>
            </a:r>
            <a:r>
              <a:rPr b="0" lang="en-US" sz="1800" spc="-1" strike="noStrike">
                <a:solidFill>
                  <a:srgbClr val="3f3423"/>
                </a:solidFill>
                <a:latin typeface="Arial"/>
              </a:rPr>
              <a:t>zanowanie pracy innych</a:t>
            </a:r>
            <a:r>
              <a:rPr b="0" lang="pl-PL" sz="1800" spc="-1" strike="noStrike">
                <a:solidFill>
                  <a:srgbClr val="3f3423"/>
                </a:solidFill>
                <a:latin typeface="Arial"/>
              </a:rPr>
              <a:t>.</a:t>
            </a:r>
            <a:endParaRPr b="0" lang="pl-PL" sz="1800" spc="-1" strike="noStrike">
              <a:solidFill>
                <a:srgbClr val="3f3423"/>
              </a:solidFill>
              <a:latin typeface="Arial"/>
            </a:endParaRPr>
          </a:p>
        </p:txBody>
      </p:sp>
      <p:pic>
        <p:nvPicPr>
          <p:cNvPr id="362" name="Symbol zastępczy zawartości 4" descr="Obraz zawierający podłoże, osoba"/>
          <p:cNvPicPr/>
          <p:nvPr/>
        </p:nvPicPr>
        <p:blipFill>
          <a:blip r:embed="rId1"/>
          <a:srcRect l="12912" t="0" r="14820" b="0"/>
          <a:stretch/>
        </p:blipFill>
        <p:spPr>
          <a:xfrm>
            <a:off x="5996520" y="0"/>
            <a:ext cx="6194880" cy="6857640"/>
          </a:xfrm>
          <a:prstGeom prst="rect">
            <a:avLst/>
          </a:prstGeom>
          <a:ln w="0">
            <a:noFill/>
          </a:ln>
        </p:spPr>
      </p:pic>
      <p:grpSp>
        <p:nvGrpSpPr>
          <p:cNvPr id="363" name="Group 14"/>
          <p:cNvGrpSpPr/>
          <p:nvPr/>
        </p:nvGrpSpPr>
        <p:grpSpPr>
          <a:xfrm>
            <a:off x="7980480" y="3276720"/>
            <a:ext cx="4211280" cy="3580920"/>
            <a:chOff x="7980480" y="3276720"/>
            <a:chExt cx="4211280" cy="3580920"/>
          </a:xfrm>
        </p:grpSpPr>
        <p:grpSp>
          <p:nvGrpSpPr>
            <p:cNvPr id="364" name="Group 15"/>
            <p:cNvGrpSpPr/>
            <p:nvPr/>
          </p:nvGrpSpPr>
          <p:grpSpPr>
            <a:xfrm>
              <a:off x="8662680" y="3276720"/>
              <a:ext cx="3529080" cy="3580920"/>
              <a:chOff x="8662680" y="3276720"/>
              <a:chExt cx="3529080" cy="3580920"/>
            </a:xfrm>
          </p:grpSpPr>
          <p:sp>
            <p:nvSpPr>
              <p:cNvPr id="365" name="CustomShape 16"/>
              <p:cNvSpPr/>
              <p:nvPr/>
            </p:nvSpPr>
            <p:spPr>
              <a:xfrm>
                <a:off x="8662680" y="3276720"/>
                <a:ext cx="3515760" cy="3565080"/>
              </a:xfrm>
              <a:custGeom>
                <a:avLst/>
                <a:gdLst/>
                <a:ahLst/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66" name="CustomShape 17"/>
              <p:cNvSpPr/>
              <p:nvPr/>
            </p:nvSpPr>
            <p:spPr>
              <a:xfrm>
                <a:off x="8913240" y="4186080"/>
                <a:ext cx="3265200" cy="2667600"/>
              </a:xfrm>
              <a:custGeom>
                <a:avLst/>
                <a:gdLst/>
                <a:ahLst/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67" name="CustomShape 18"/>
              <p:cNvSpPr/>
              <p:nvPr/>
            </p:nvSpPr>
            <p:spPr>
              <a:xfrm>
                <a:off x="11937240" y="6677640"/>
                <a:ext cx="254520" cy="177480"/>
              </a:xfrm>
              <a:custGeom>
                <a:avLst/>
                <a:gdLst/>
                <a:ahLst/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68" name="CustomShape 19"/>
              <p:cNvSpPr/>
              <p:nvPr/>
            </p:nvSpPr>
            <p:spPr>
              <a:xfrm>
                <a:off x="11583360" y="6516720"/>
                <a:ext cx="583920" cy="340200"/>
              </a:xfrm>
              <a:custGeom>
                <a:avLst/>
                <a:gdLst/>
                <a:ahLst/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69" name="CustomShape 20"/>
              <p:cNvSpPr/>
              <p:nvPr/>
            </p:nvSpPr>
            <p:spPr>
              <a:xfrm>
                <a:off x="9588600" y="5460480"/>
                <a:ext cx="2589840" cy="1380240"/>
              </a:xfrm>
              <a:custGeom>
                <a:avLst/>
                <a:gdLst/>
                <a:ahLst/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70" name="CustomShape 21"/>
              <p:cNvSpPr/>
              <p:nvPr/>
            </p:nvSpPr>
            <p:spPr>
              <a:xfrm>
                <a:off x="9369360" y="5113080"/>
                <a:ext cx="2822040" cy="1744560"/>
              </a:xfrm>
              <a:custGeom>
                <a:avLst/>
                <a:gdLst/>
                <a:ahLst/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71" name="CustomShape 22"/>
              <p:cNvSpPr/>
              <p:nvPr/>
            </p:nvSpPr>
            <p:spPr>
              <a:xfrm>
                <a:off x="9188280" y="4664160"/>
                <a:ext cx="2990160" cy="2190960"/>
              </a:xfrm>
              <a:custGeom>
                <a:avLst/>
                <a:gdLst/>
                <a:ahLst/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cap="rnd" w="9525">
                <a:solidFill>
                  <a:schemeClr val="accent2">
                    <a:alpha val="35000"/>
                  </a:schemeClr>
                </a:solidFill>
                <a:custDash>
                  <a:ds d="800000" sp="300000"/>
                </a:custDash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372" name="CustomShape 23"/>
            <p:cNvSpPr/>
            <p:nvPr/>
          </p:nvSpPr>
          <p:spPr>
            <a:xfrm>
              <a:off x="7980480" y="5197320"/>
              <a:ext cx="4211280" cy="1660320"/>
            </a:xfrm>
            <a:custGeom>
              <a:avLst/>
              <a:gdLst/>
              <a:ahLst/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4" name="TextShape 2"/>
          <p:cNvSpPr txBox="1"/>
          <p:nvPr/>
        </p:nvSpPr>
        <p:spPr>
          <a:xfrm>
            <a:off x="838080" y="1825560"/>
            <a:ext cx="11097720" cy="503208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pl-PL" sz="1600" spc="-1" strike="noStrike">
                <a:solidFill>
                  <a:srgbClr val="3f3423"/>
                </a:solidFill>
                <a:latin typeface="Arial"/>
              </a:rPr>
              <a:t>Źródła:</a:t>
            </a:r>
            <a:endParaRPr b="0" lang="pl-PL" sz="1600" spc="-1" strike="noStrike">
              <a:solidFill>
                <a:srgbClr val="3f3423"/>
              </a:solidFill>
              <a:latin typeface="Arial"/>
            </a:endParaRPr>
          </a:p>
          <a:p>
            <a:pPr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pl-PL" sz="1600" spc="-1" strike="noStrike" u="sng">
                <a:solidFill>
                  <a:srgbClr val="968032"/>
                </a:solidFill>
                <a:uFillTx/>
                <a:latin typeface="Arial"/>
                <a:hlinkClick r:id="rId1"/>
              </a:rPr>
              <a:t>https://dorastajznami.org/prawa-i-obowiazki/?gclid=Cj0KCQiA14WdBhD8ARIsANao07jCwWReovsZU4Qq7F-GWscMg5EKCphTVKIde5LuCC1hFrUfBu-hsI4aAjnBEALw_wcB</a:t>
            </a:r>
            <a:endParaRPr b="0" lang="pl-PL" sz="1600" spc="-1" strike="noStrike">
              <a:solidFill>
                <a:srgbClr val="3f3423"/>
              </a:solidFill>
              <a:latin typeface="Arial"/>
            </a:endParaRPr>
          </a:p>
          <a:p>
            <a:pPr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pl-PL" sz="1600" spc="-1" strike="noStrike" u="sng">
                <a:solidFill>
                  <a:srgbClr val="968032"/>
                </a:solidFill>
                <a:uFillTx/>
                <a:latin typeface="Arial"/>
                <a:hlinkClick r:id="rId2"/>
              </a:rPr>
              <a:t>https://www.edukator.pl/resources/page/oto-ja/4237</a:t>
            </a:r>
            <a:endParaRPr b="0" lang="pl-PL" sz="1600" spc="-1" strike="noStrike">
              <a:solidFill>
                <a:srgbClr val="3f3423"/>
              </a:solidFill>
              <a:latin typeface="Arial"/>
            </a:endParaRPr>
          </a:p>
          <a:p>
            <a:pPr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endParaRPr b="0" lang="pl-PL" sz="1600" spc="-1" strike="noStrike">
              <a:solidFill>
                <a:srgbClr val="3f3423"/>
              </a:solidFill>
              <a:latin typeface="Arial"/>
            </a:endParaRPr>
          </a:p>
          <a:p>
            <a:pPr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endParaRPr b="0" lang="pl-PL" sz="1600" spc="-1" strike="noStrike">
              <a:solidFill>
                <a:srgbClr val="3f3423"/>
              </a:solidFill>
              <a:latin typeface="Arial"/>
            </a:endParaRPr>
          </a:p>
          <a:p>
            <a:pPr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endParaRPr b="0" lang="pl-PL" sz="1600" spc="-1" strike="noStrike">
              <a:solidFill>
                <a:srgbClr val="3f3423"/>
              </a:solidFill>
              <a:latin typeface="Arial"/>
            </a:endParaRPr>
          </a:p>
          <a:p>
            <a:pPr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endParaRPr b="0" lang="pl-PL" sz="1600" spc="-1" strike="noStrike">
              <a:solidFill>
                <a:srgbClr val="3f3423"/>
              </a:solidFill>
              <a:latin typeface="Arial"/>
            </a:endParaRPr>
          </a:p>
          <a:p>
            <a:pPr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endParaRPr b="0" lang="pl-PL" sz="1600" spc="-1" strike="noStrike">
              <a:solidFill>
                <a:srgbClr val="3f3423"/>
              </a:solidFill>
              <a:latin typeface="Arial"/>
            </a:endParaRPr>
          </a:p>
          <a:p>
            <a:pPr algn="r"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pl-PL" sz="1600" spc="-1" strike="noStrike">
                <a:solidFill>
                  <a:srgbClr val="3f3423"/>
                </a:solidFill>
                <a:latin typeface="Arial"/>
              </a:rPr>
              <a:t>  </a:t>
            </a:r>
            <a:r>
              <a:rPr b="0" lang="pl-PL" sz="1600" spc="-1" strike="noStrike">
                <a:solidFill>
                  <a:srgbClr val="3f3423"/>
                </a:solidFill>
                <a:latin typeface="Arial"/>
              </a:rPr>
              <a:t>Dziękuję za uwagę</a:t>
            </a:r>
            <a:endParaRPr b="0" lang="pl-PL" sz="1600" spc="-1" strike="noStrike">
              <a:solidFill>
                <a:srgbClr val="3f3423"/>
              </a:solidFill>
              <a:latin typeface="Arial"/>
            </a:endParaRPr>
          </a:p>
          <a:p>
            <a:pPr algn="r"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pl-PL" sz="1600" spc="-1" strike="noStrike">
                <a:solidFill>
                  <a:srgbClr val="3f3423"/>
                </a:solidFill>
                <a:latin typeface="Arial"/>
              </a:rPr>
              <a:t>Patryk Podymniak</a:t>
            </a:r>
            <a:endParaRPr b="0" lang="pl-PL" sz="1600" spc="-1" strike="noStrike">
              <a:solidFill>
                <a:srgbClr val="3f3423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f3423"/>
      </a:dk2>
      <a:lt2>
        <a:srgbClr val="e8e2e6"/>
      </a:lt2>
      <a:accent1>
        <a:srgbClr val="47b666"/>
      </a:accent1>
      <a:accent2>
        <a:srgbClr val="4bb13b"/>
      </a:accent2>
      <a:accent3>
        <a:srgbClr val="80af45"/>
      </a:accent3>
      <a:accent4>
        <a:srgbClr val="a3a637"/>
      </a:accent4>
      <a:accent5>
        <a:srgbClr val="c3954d"/>
      </a:accent5>
      <a:accent6>
        <a:srgbClr val="b1523b"/>
      </a:accent6>
      <a:hlink>
        <a:srgbClr val="968032"/>
      </a:hlink>
      <a:folHlink>
        <a:srgbClr val="7f7f7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f3423"/>
      </a:dk2>
      <a:lt2>
        <a:srgbClr val="e8e2e6"/>
      </a:lt2>
      <a:accent1>
        <a:srgbClr val="47b666"/>
      </a:accent1>
      <a:accent2>
        <a:srgbClr val="4bb13b"/>
      </a:accent2>
      <a:accent3>
        <a:srgbClr val="80af45"/>
      </a:accent3>
      <a:accent4>
        <a:srgbClr val="a3a637"/>
      </a:accent4>
      <a:accent5>
        <a:srgbClr val="c3954d"/>
      </a:accent5>
      <a:accent6>
        <a:srgbClr val="b1523b"/>
      </a:accent6>
      <a:hlink>
        <a:srgbClr val="968032"/>
      </a:hlink>
      <a:folHlink>
        <a:srgbClr val="7f7f7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</TotalTime>
  <Application>LibreOffice/7.0.0.3$Windows_X86_64 LibreOffice_project/8061b3e9204bef6b321a21033174034a5e2ea88e</Application>
  <Words>318</Words>
  <Paragraphs>40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2022-12-20T18:20:50Z</dcterms:created>
  <dc:creator>Patryk</dc:creator>
  <dc:description/>
  <dc:language>pl-PL</dc:language>
  <cp:lastModifiedBy>Patryk</cp:lastModifiedBy>
  <dcterms:modified xsi:type="dcterms:W3CDTF">2022-12-20T19:38:55Z</dcterms:modified>
  <cp:revision>1</cp:revision>
  <dc:subject/>
  <dc:title>Prawa oraz obowiązki nieletnich 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1</vt:i4>
  </property>
  <property fmtid="{D5CDD505-2E9C-101B-9397-08002B2CF9AE}" pid="7" name="Notes">
    <vt:i4>0</vt:i4>
  </property>
  <property fmtid="{D5CDD505-2E9C-101B-9397-08002B2CF9AE}" pid="8" name="PresentationFormat">
    <vt:lpwstr>Panoramiczny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10</vt:i4>
  </property>
</Properties>
</file>